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1" y="1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90433-011F-4756-BCAD-FB24F5BC1AFF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8FE8-62CA-442E-876B-18368F158BFC}" type="slidenum">
              <a:rPr lang="en-AU" smtClean="0"/>
              <a:t>‹#›</a:t>
            </a:fld>
            <a:endParaRPr lang="en-A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6276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90433-011F-4756-BCAD-FB24F5BC1AFF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8FE8-62CA-442E-876B-18368F158B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5131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90433-011F-4756-BCAD-FB24F5BC1AFF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8FE8-62CA-442E-876B-18368F158BFC}" type="slidenum">
              <a:rPr lang="en-AU" smtClean="0"/>
              <a:t>‹#›</a:t>
            </a:fld>
            <a:endParaRPr lang="en-A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2813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90433-011F-4756-BCAD-FB24F5BC1AFF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8FE8-62CA-442E-876B-18368F158B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71906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90433-011F-4756-BCAD-FB24F5BC1AFF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8FE8-62CA-442E-876B-18368F158B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4790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90433-011F-4756-BCAD-FB24F5BC1AFF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8FE8-62CA-442E-876B-18368F158B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055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90433-011F-4756-BCAD-FB24F5BC1AFF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8FE8-62CA-442E-876B-18368F158B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67387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6490433-011F-4756-BCAD-FB24F5BC1AFF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2468FE8-62CA-442E-876B-18368F158B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1339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90433-011F-4756-BCAD-FB24F5BC1AFF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8FE8-62CA-442E-876B-18368F158B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88017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90433-011F-4756-BCAD-FB24F5BC1AFF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8FE8-62CA-442E-876B-18368F158B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41510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90433-011F-4756-BCAD-FB24F5BC1AFF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8FE8-62CA-442E-876B-18368F158B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9998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6490433-011F-4756-BCAD-FB24F5BC1AFF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2468FE8-62CA-442E-876B-18368F158BFC}" type="slidenum">
              <a:rPr lang="en-AU" smtClean="0"/>
              <a:t>‹#›</a:t>
            </a:fld>
            <a:endParaRPr lang="en-A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0720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ilhouette photo of people">
            <a:extLst>
              <a:ext uri="{FF2B5EF4-FFF2-40B4-BE49-F238E27FC236}">
                <a16:creationId xmlns:a16="http://schemas.microsoft.com/office/drawing/2014/main" id="{128AA88E-B1E1-8130-E765-C8C8FFD13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0"/>
            <a:ext cx="9525000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5EF5A5-2E58-9183-3438-2D7CA591EF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3500" y="758952"/>
            <a:ext cx="9525000" cy="35661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SISXRES002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 Educate User Groups</a:t>
            </a:r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082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B2CEDC-FC43-80F3-3FAA-2419D33799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45" y="183829"/>
            <a:ext cx="5688446" cy="6490342"/>
          </a:xfrm>
        </p:spPr>
      </p:pic>
      <p:pic>
        <p:nvPicPr>
          <p:cNvPr id="2050" name="Picture 2" descr="brown wooden signage during daytime">
            <a:extLst>
              <a:ext uri="{FF2B5EF4-FFF2-40B4-BE49-F238E27FC236}">
                <a16:creationId xmlns:a16="http://schemas.microsoft.com/office/drawing/2014/main" id="{56E7F800-FFDB-F521-A452-C26B14E83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643" y="440732"/>
            <a:ext cx="3858638" cy="5787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809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601AD46-AED4-194F-9A13-9E65B46271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000" y="678944"/>
            <a:ext cx="6827859" cy="5587464"/>
          </a:xfrm>
        </p:spPr>
      </p:pic>
    </p:spTree>
    <p:extLst>
      <p:ext uri="{BB962C8B-B14F-4D97-AF65-F5344CB8AC3E}">
        <p14:creationId xmlns:p14="http://schemas.microsoft.com/office/powerpoint/2010/main" val="689682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EF0686-6E5E-DEA6-40E5-B809662115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157" y="173105"/>
            <a:ext cx="5509573" cy="6561652"/>
          </a:xfrm>
        </p:spPr>
      </p:pic>
      <p:pic>
        <p:nvPicPr>
          <p:cNvPr id="3074" name="Picture 2" descr="red full-face helmet">
            <a:extLst>
              <a:ext uri="{FF2B5EF4-FFF2-40B4-BE49-F238E27FC236}">
                <a16:creationId xmlns:a16="http://schemas.microsoft.com/office/drawing/2014/main" id="{C35D974A-8EE4-5131-C629-EF3144183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2607"/>
            <a:ext cx="6297165" cy="3772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3116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696F21D-2CA1-A09F-9D52-3B482C69D8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944" y="1071496"/>
            <a:ext cx="8014112" cy="3899100"/>
          </a:xfrm>
        </p:spPr>
      </p:pic>
    </p:spTree>
    <p:extLst>
      <p:ext uri="{BB962C8B-B14F-4D97-AF65-F5344CB8AC3E}">
        <p14:creationId xmlns:p14="http://schemas.microsoft.com/office/powerpoint/2010/main" val="2695782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AB0E4C-3B04-7F7C-3C11-663E3B7405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73" y="501463"/>
            <a:ext cx="6864186" cy="5855074"/>
          </a:xfrm>
        </p:spPr>
      </p:pic>
      <p:pic>
        <p:nvPicPr>
          <p:cNvPr id="4098" name="Picture 2" descr="printed sticky notes glued on board">
            <a:extLst>
              <a:ext uri="{FF2B5EF4-FFF2-40B4-BE49-F238E27FC236}">
                <a16:creationId xmlns:a16="http://schemas.microsoft.com/office/drawing/2014/main" id="{8B0C205C-6B6F-5EFC-CBAC-DD81B2AEB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599" y="1293778"/>
            <a:ext cx="5236487" cy="3492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086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FF00113-560A-E057-8B99-ED53184FCC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" t="-1003" r="638" b="56175"/>
          <a:stretch/>
        </p:blipFill>
        <p:spPr>
          <a:xfrm>
            <a:off x="19455" y="75829"/>
            <a:ext cx="5637018" cy="3254960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9D465AA3-1C45-B632-9988-C8EDF0929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61" r="-2130"/>
          <a:stretch/>
        </p:blipFill>
        <p:spPr>
          <a:xfrm>
            <a:off x="5656473" y="1704629"/>
            <a:ext cx="5972783" cy="325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70629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</TotalTime>
  <Words>6</Words>
  <Application>Microsoft Office PowerPoint</Application>
  <PresentationFormat>Widescreen</PresentationFormat>
  <Paragraphs>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Retrospect</vt:lpstr>
      <vt:lpstr>SISXRES002   Educate User Groups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SISXRES002   Educate User Groups</dc:title>
  <dc:creator>Damian Manfre</dc:creator>
  <cp:lastModifiedBy>Damian Manfre</cp:lastModifiedBy>
  <cp:revision>1</cp:revision>
  <dcterms:created xsi:type="dcterms:W3CDTF">2023-08-21T05:25:35Z</dcterms:created>
  <dcterms:modified xsi:type="dcterms:W3CDTF">2023-08-21T05:38:05Z</dcterms:modified>
</cp:coreProperties>
</file>