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6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707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323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573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971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169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1657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244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308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1002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5640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5074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F9C2E7E-FFCB-421C-8320-0DEA3EB8B499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75ACFBD-8AED-4C6B-A4EE-0F5BC539DED2}" type="slidenum">
              <a:rPr lang="en-AU" smtClean="0"/>
              <a:t>‹#›</a:t>
            </a:fld>
            <a:endParaRPr lang="en-A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97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415FE-9F71-EB22-DE66-FC9EDB402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2577" y="2373263"/>
            <a:ext cx="5442691" cy="3169581"/>
          </a:xfrm>
        </p:spPr>
        <p:txBody>
          <a:bodyPr>
            <a:normAutofit fontScale="90000"/>
          </a:bodyPr>
          <a:lstStyle/>
          <a:p>
            <a:r>
              <a:rPr lang="en-AU" dirty="0"/>
              <a:t>SISXCAI006</a:t>
            </a:r>
            <a:br>
              <a:rPr lang="en-AU" dirty="0"/>
            </a:br>
            <a:r>
              <a:rPr lang="en-AU" dirty="0"/>
              <a:t> </a:t>
            </a:r>
            <a:br>
              <a:rPr lang="en-AU" dirty="0"/>
            </a:br>
            <a:r>
              <a:rPr lang="en-AU" i="0" dirty="0">
                <a:effectLst/>
              </a:rPr>
              <a:t>Facilitate groups</a:t>
            </a:r>
            <a:br>
              <a:rPr lang="en-AU" i="0" dirty="0">
                <a:effectLst/>
              </a:rPr>
            </a:br>
            <a:endParaRPr lang="en-AU" dirty="0"/>
          </a:p>
        </p:txBody>
      </p:sp>
      <p:pic>
        <p:nvPicPr>
          <p:cNvPr id="1026" name="Picture 2" descr="a group of people holding hands on top of a tree">
            <a:extLst>
              <a:ext uri="{FF2B5EF4-FFF2-40B4-BE49-F238E27FC236}">
                <a16:creationId xmlns:a16="http://schemas.microsoft.com/office/drawing/2014/main" id="{B97750F1-6D64-33B4-C70C-37A736046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41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184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ur person holding each others waist at daytime">
            <a:extLst>
              <a:ext uri="{FF2B5EF4-FFF2-40B4-BE49-F238E27FC236}">
                <a16:creationId xmlns:a16="http://schemas.microsoft.com/office/drawing/2014/main" id="{84562EE5-2305-5E7A-E155-A524866E4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884" y="2033402"/>
            <a:ext cx="5464632" cy="364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E9FF6A-80AB-B9C0-9E24-69F9E0FE7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84" y="101600"/>
            <a:ext cx="6920631" cy="6242756"/>
          </a:xfrm>
        </p:spPr>
      </p:pic>
    </p:spTree>
    <p:extLst>
      <p:ext uri="{BB962C8B-B14F-4D97-AF65-F5344CB8AC3E}">
        <p14:creationId xmlns:p14="http://schemas.microsoft.com/office/powerpoint/2010/main" val="2349704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4D895D-7088-0F68-FCA0-2FC498C0E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87" y="90311"/>
            <a:ext cx="6434667" cy="6218462"/>
          </a:xfrm>
        </p:spPr>
      </p:pic>
    </p:spTree>
    <p:extLst>
      <p:ext uri="{BB962C8B-B14F-4D97-AF65-F5344CB8AC3E}">
        <p14:creationId xmlns:p14="http://schemas.microsoft.com/office/powerpoint/2010/main" val="1011461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B5A25F-BFA2-0B3E-FAFD-A13761D74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52" y="0"/>
            <a:ext cx="11614326" cy="3393787"/>
          </a:xfrm>
        </p:spPr>
      </p:pic>
      <p:pic>
        <p:nvPicPr>
          <p:cNvPr id="3074" name="Picture 2" descr="people in body of water during daytime">
            <a:extLst>
              <a:ext uri="{FF2B5EF4-FFF2-40B4-BE49-F238E27FC236}">
                <a16:creationId xmlns:a16="http://schemas.microsoft.com/office/drawing/2014/main" id="{D5AF6545-79EC-8448-A577-DF37B8C42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99" y="2833511"/>
            <a:ext cx="4669153" cy="402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204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61E521-6596-3C5B-5AF0-639691493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41" y="1841418"/>
            <a:ext cx="9525490" cy="3175163"/>
          </a:xfrm>
        </p:spPr>
      </p:pic>
    </p:spTree>
    <p:extLst>
      <p:ext uri="{BB962C8B-B14F-4D97-AF65-F5344CB8AC3E}">
        <p14:creationId xmlns:p14="http://schemas.microsoft.com/office/powerpoint/2010/main" val="2486897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B0B8E8-4BEE-892F-7036-EFB2B50C4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45" y="523443"/>
            <a:ext cx="9093667" cy="1562180"/>
          </a:xfrm>
        </p:spPr>
      </p:pic>
      <p:pic>
        <p:nvPicPr>
          <p:cNvPr id="4098" name="Picture 2" descr="man in black t-shirt riding bicycle during daytime">
            <a:extLst>
              <a:ext uri="{FF2B5EF4-FFF2-40B4-BE49-F238E27FC236}">
                <a16:creationId xmlns:a16="http://schemas.microsoft.com/office/drawing/2014/main" id="{057CCC78-584C-9A18-0BD2-DEE7D11BB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899" y="1941591"/>
            <a:ext cx="6586156" cy="439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638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BE9BF4-D59B-32BF-E7A9-6B32AF66C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7" y="141640"/>
            <a:ext cx="6855286" cy="5960134"/>
          </a:xfrm>
        </p:spPr>
      </p:pic>
      <p:pic>
        <p:nvPicPr>
          <p:cNvPr id="5122" name="Picture 2" descr="basketball game">
            <a:extLst>
              <a:ext uri="{FF2B5EF4-FFF2-40B4-BE49-F238E27FC236}">
                <a16:creationId xmlns:a16="http://schemas.microsoft.com/office/drawing/2014/main" id="{CB99514D-3116-DE1A-3BA9-A1B88B1FD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311" y="2686755"/>
            <a:ext cx="5415045" cy="361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45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E09B5D-C0A5-A76F-1BD0-4E2A791026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23" y="1790993"/>
            <a:ext cx="10053529" cy="2961629"/>
          </a:xfrm>
        </p:spPr>
      </p:pic>
    </p:spTree>
    <p:extLst>
      <p:ext uri="{BB962C8B-B14F-4D97-AF65-F5344CB8AC3E}">
        <p14:creationId xmlns:p14="http://schemas.microsoft.com/office/powerpoint/2010/main" val="1693618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80151D-FD8C-E378-B217-F84B6611A3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" b="70384"/>
          <a:stretch/>
        </p:blipFill>
        <p:spPr>
          <a:xfrm>
            <a:off x="410881" y="310975"/>
            <a:ext cx="7631497" cy="2341914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2E712DB-3A33-A460-3097-1B0EDE314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" t="54235"/>
          <a:stretch/>
        </p:blipFill>
        <p:spPr>
          <a:xfrm>
            <a:off x="501192" y="2652889"/>
            <a:ext cx="6698943" cy="317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62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</TotalTime>
  <Words>7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Retrospect</vt:lpstr>
      <vt:lpstr>SISXCAI006   Facilitate groups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SISXCAI006   Facilitate groups </dc:title>
  <dc:creator>Damian Manfre</dc:creator>
  <cp:lastModifiedBy>Damian Manfre</cp:lastModifiedBy>
  <cp:revision>1</cp:revision>
  <dcterms:created xsi:type="dcterms:W3CDTF">2023-08-21T05:01:56Z</dcterms:created>
  <dcterms:modified xsi:type="dcterms:W3CDTF">2023-08-21T05:23:11Z</dcterms:modified>
</cp:coreProperties>
</file>