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1" autoAdjust="0"/>
    <p:restoredTop sz="94660"/>
  </p:normalViewPr>
  <p:slideViewPr>
    <p:cSldViewPr snapToGrid="0">
      <p:cViewPr>
        <p:scale>
          <a:sx n="68" d="100"/>
          <a:sy n="68" d="100"/>
        </p:scale>
        <p:origin x="86" y="3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05B3-A634-4967-A077-6FEC375CE9E0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4CA0-869B-43BC-8C34-B04C10493A44}" type="slidenum">
              <a:rPr lang="en-AU" smtClean="0"/>
              <a:t>‹#›</a:t>
            </a:fld>
            <a:endParaRPr lang="en-A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1903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05B3-A634-4967-A077-6FEC375CE9E0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4CA0-869B-43BC-8C34-B04C10493A4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7891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05B3-A634-4967-A077-6FEC375CE9E0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4CA0-869B-43BC-8C34-B04C10493A44}" type="slidenum">
              <a:rPr lang="en-AU" smtClean="0"/>
              <a:t>‹#›</a:t>
            </a:fld>
            <a:endParaRPr lang="en-A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5430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05B3-A634-4967-A077-6FEC375CE9E0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4CA0-869B-43BC-8C34-B04C10493A4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2736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05B3-A634-4967-A077-6FEC375CE9E0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4CA0-869B-43BC-8C34-B04C10493A4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98629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05B3-A634-4967-A077-6FEC375CE9E0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4CA0-869B-43BC-8C34-B04C10493A4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3932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05B3-A634-4967-A077-6FEC375CE9E0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4CA0-869B-43BC-8C34-B04C10493A4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90372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5F105B3-A634-4967-A077-6FEC375CE9E0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DD4CA0-869B-43BC-8C34-B04C10493A4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2025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05B3-A634-4967-A077-6FEC375CE9E0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4CA0-869B-43BC-8C34-B04C10493A4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60056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05B3-A634-4967-A077-6FEC375CE9E0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4CA0-869B-43BC-8C34-B04C10493A4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6500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05B3-A634-4967-A077-6FEC375CE9E0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4CA0-869B-43BC-8C34-B04C10493A4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5413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5F105B3-A634-4967-A077-6FEC375CE9E0}" type="datetimeFigureOut">
              <a:rPr lang="en-AU" smtClean="0"/>
              <a:t>21/08/2023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1DD4CA0-869B-43BC-8C34-B04C10493A44}" type="slidenum">
              <a:rPr lang="en-AU" smtClean="0"/>
              <a:t>‹#›</a:t>
            </a:fld>
            <a:endParaRPr lang="en-A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8210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n dribbling ball on court">
            <a:extLst>
              <a:ext uri="{FF2B5EF4-FFF2-40B4-BE49-F238E27FC236}">
                <a16:creationId xmlns:a16="http://schemas.microsoft.com/office/drawing/2014/main" id="{21B95A0D-EAB9-8006-68CA-3D66551EC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2" y="108341"/>
            <a:ext cx="10895941" cy="6134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1F471A-4013-4B94-B4F2-C4A7F06EC0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5733" y="3070064"/>
            <a:ext cx="5240303" cy="307204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i="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SISXCAI004 </a:t>
            </a:r>
            <a:br>
              <a:rPr lang="en-US" sz="6000" b="1" i="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</a:br>
            <a:br>
              <a:rPr lang="en-US" sz="6000" b="1" i="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n-US" sz="6000" b="1" i="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Plan and conduct programs</a:t>
            </a:r>
            <a:endParaRPr lang="en-AU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410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D7182E-15FC-665A-311D-C897B4089B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46" y="152930"/>
            <a:ext cx="7604354" cy="6264309"/>
          </a:xfrm>
        </p:spPr>
      </p:pic>
      <p:pic>
        <p:nvPicPr>
          <p:cNvPr id="2050" name="Picture 2" descr="a lifeguard stand with a surfboard on the beach">
            <a:extLst>
              <a:ext uri="{FF2B5EF4-FFF2-40B4-BE49-F238E27FC236}">
                <a16:creationId xmlns:a16="http://schemas.microsoft.com/office/drawing/2014/main" id="{9EBD5E2C-651A-4ED5-1832-D0044F990E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7"/>
          <a:stretch/>
        </p:blipFill>
        <p:spPr bwMode="auto">
          <a:xfrm>
            <a:off x="7813035" y="152930"/>
            <a:ext cx="4017720" cy="6474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1906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F34765-5403-B6EC-DC4D-84E5057FAF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38" y="187104"/>
            <a:ext cx="6142539" cy="6483792"/>
          </a:xfrm>
        </p:spPr>
      </p:pic>
    </p:spTree>
    <p:extLst>
      <p:ext uri="{BB962C8B-B14F-4D97-AF65-F5344CB8AC3E}">
        <p14:creationId xmlns:p14="http://schemas.microsoft.com/office/powerpoint/2010/main" val="1267411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3BE584-5FAA-59B1-F2AC-1568BC21E1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54" y="231952"/>
            <a:ext cx="9866133" cy="4022725"/>
          </a:xfrm>
        </p:spPr>
      </p:pic>
      <p:pic>
        <p:nvPicPr>
          <p:cNvPr id="3074" name="Picture 2" descr="two hands holding each other with bracelets on them">
            <a:extLst>
              <a:ext uri="{FF2B5EF4-FFF2-40B4-BE49-F238E27FC236}">
                <a16:creationId xmlns:a16="http://schemas.microsoft.com/office/drawing/2014/main" id="{CC2C0CC8-7538-E0A3-D057-B6A52C40E8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60" b="18163"/>
          <a:stretch/>
        </p:blipFill>
        <p:spPr bwMode="auto">
          <a:xfrm>
            <a:off x="2171349" y="3970337"/>
            <a:ext cx="7562144" cy="2655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080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A8EF92-1054-A21E-4502-AEC1BEF952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454" y="1939856"/>
            <a:ext cx="9349729" cy="3320765"/>
          </a:xfrm>
        </p:spPr>
      </p:pic>
    </p:spTree>
    <p:extLst>
      <p:ext uri="{BB962C8B-B14F-4D97-AF65-F5344CB8AC3E}">
        <p14:creationId xmlns:p14="http://schemas.microsoft.com/office/powerpoint/2010/main" val="1214882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rown and white wooden board">
            <a:extLst>
              <a:ext uri="{FF2B5EF4-FFF2-40B4-BE49-F238E27FC236}">
                <a16:creationId xmlns:a16="http://schemas.microsoft.com/office/drawing/2014/main" id="{8479DD17-2E6B-0F8A-F807-3FE21BDDC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92" y="1867060"/>
            <a:ext cx="4683478" cy="3123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B6EA4B-9B66-1045-B68C-A7B302B7B3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467" y="1013565"/>
            <a:ext cx="7869641" cy="4830869"/>
          </a:xfrm>
        </p:spPr>
      </p:pic>
    </p:spTree>
    <p:extLst>
      <p:ext uri="{BB962C8B-B14F-4D97-AF65-F5344CB8AC3E}">
        <p14:creationId xmlns:p14="http://schemas.microsoft.com/office/powerpoint/2010/main" val="1368403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762CB1-178B-BE91-C916-093D601833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52" y="1777914"/>
            <a:ext cx="9382848" cy="4086333"/>
          </a:xfrm>
        </p:spPr>
      </p:pic>
    </p:spTree>
    <p:extLst>
      <p:ext uri="{BB962C8B-B14F-4D97-AF65-F5344CB8AC3E}">
        <p14:creationId xmlns:p14="http://schemas.microsoft.com/office/powerpoint/2010/main" val="3336571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4C116F-63F2-5AFD-8B4C-AD436E04CB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" b="6763"/>
          <a:stretch/>
        </p:blipFill>
        <p:spPr>
          <a:xfrm>
            <a:off x="419429" y="1832605"/>
            <a:ext cx="10587238" cy="3686691"/>
          </a:xfrm>
        </p:spPr>
      </p:pic>
    </p:spTree>
    <p:extLst>
      <p:ext uri="{BB962C8B-B14F-4D97-AF65-F5344CB8AC3E}">
        <p14:creationId xmlns:p14="http://schemas.microsoft.com/office/powerpoint/2010/main" val="1572980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2F02FC-216F-4376-07E5-560737F692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68617"/>
            <a:ext cx="10058400" cy="2646287"/>
          </a:xfrm>
        </p:spPr>
      </p:pic>
      <p:pic>
        <p:nvPicPr>
          <p:cNvPr id="5122" name="Picture 2" descr="red versus blue team foosball table">
            <a:extLst>
              <a:ext uri="{FF2B5EF4-FFF2-40B4-BE49-F238E27FC236}">
                <a16:creationId xmlns:a16="http://schemas.microsoft.com/office/drawing/2014/main" id="{4AF2D7BF-EAE7-ABDB-C48A-DB840D4DB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664" y="2725927"/>
            <a:ext cx="7722672" cy="379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929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D5AC36-F484-3BA5-308A-6DD0EA2A35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557" y="1816017"/>
            <a:ext cx="7506086" cy="3225966"/>
          </a:xfrm>
        </p:spPr>
      </p:pic>
    </p:spTree>
    <p:extLst>
      <p:ext uri="{BB962C8B-B14F-4D97-AF65-F5344CB8AC3E}">
        <p14:creationId xmlns:p14="http://schemas.microsoft.com/office/powerpoint/2010/main" val="2907619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ird's photo of cityscape">
            <a:extLst>
              <a:ext uri="{FF2B5EF4-FFF2-40B4-BE49-F238E27FC236}">
                <a16:creationId xmlns:a16="http://schemas.microsoft.com/office/drawing/2014/main" id="{1D6C7964-4AF9-7823-F6B8-15583F290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3" y="51934"/>
            <a:ext cx="10126134" cy="675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A6BF16-03AE-F44A-B674-11F6E16432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991" y="1417636"/>
            <a:ext cx="8146018" cy="4022725"/>
          </a:xfrm>
        </p:spPr>
      </p:pic>
    </p:spTree>
    <p:extLst>
      <p:ext uri="{BB962C8B-B14F-4D97-AF65-F5344CB8AC3E}">
        <p14:creationId xmlns:p14="http://schemas.microsoft.com/office/powerpoint/2010/main" val="1448357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5953BD-22D7-D280-65CE-8F5B3317DA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470" y="1984279"/>
            <a:ext cx="7493385" cy="3746693"/>
          </a:xfrm>
        </p:spPr>
      </p:pic>
    </p:spTree>
    <p:extLst>
      <p:ext uri="{BB962C8B-B14F-4D97-AF65-F5344CB8AC3E}">
        <p14:creationId xmlns:p14="http://schemas.microsoft.com/office/powerpoint/2010/main" val="289020183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30</TotalTime>
  <Words>7</Words>
  <Application>Microsoft Office PowerPoint</Application>
  <PresentationFormat>Widescreen</PresentationFormat>
  <Paragraphs>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Retrospect</vt:lpstr>
      <vt:lpstr>SISXCAI004   Plan and conduct programs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SISXCAI004   Plan and conduct programs</dc:title>
  <dc:creator>Damian Manfre</dc:creator>
  <cp:lastModifiedBy>Damian Manfre</cp:lastModifiedBy>
  <cp:revision>1</cp:revision>
  <dcterms:created xsi:type="dcterms:W3CDTF">2023-08-21T04:29:21Z</dcterms:created>
  <dcterms:modified xsi:type="dcterms:W3CDTF">2023-08-21T04:59:21Z</dcterms:modified>
</cp:coreProperties>
</file>