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7" r:id="rId3"/>
    <p:sldId id="257" r:id="rId4"/>
    <p:sldId id="288" r:id="rId5"/>
    <p:sldId id="258" r:id="rId6"/>
    <p:sldId id="295" r:id="rId7"/>
    <p:sldId id="296" r:id="rId8"/>
    <p:sldId id="289" r:id="rId9"/>
    <p:sldId id="275" r:id="rId10"/>
    <p:sldId id="297" r:id="rId11"/>
    <p:sldId id="298" r:id="rId12"/>
    <p:sldId id="299" r:id="rId13"/>
    <p:sldId id="301" r:id="rId14"/>
    <p:sldId id="285" r:id="rId15"/>
    <p:sldId id="302" r:id="rId16"/>
    <p:sldId id="300" r:id="rId17"/>
    <p:sldId id="262" r:id="rId18"/>
    <p:sldId id="286"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36C"/>
    <a:srgbClr val="AC0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0"/>
    <p:restoredTop sz="96327"/>
  </p:normalViewPr>
  <p:slideViewPr>
    <p:cSldViewPr snapToGrid="0">
      <p:cViewPr varScale="1">
        <p:scale>
          <a:sx n="98" d="100"/>
          <a:sy n="98" d="100"/>
        </p:scale>
        <p:origin x="216" y="1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78542-2588-4B75-912B-FBFA4023D7E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5AC8A72-5891-4AE4-9A45-E54649275E95}">
      <dgm:prSet/>
      <dgm:spPr/>
      <dgm:t>
        <a:bodyPr/>
        <a:lstStyle/>
        <a:p>
          <a:pPr>
            <a:lnSpc>
              <a:spcPct val="100000"/>
            </a:lnSpc>
          </a:pPr>
          <a:r>
            <a:rPr lang="en-US" dirty="0"/>
            <a:t>How do we know when a participant is ready for competition?</a:t>
          </a:r>
        </a:p>
      </dgm:t>
    </dgm:pt>
    <dgm:pt modelId="{3D11BE9D-D099-4A0A-BF8A-348F97FAF6D8}" type="parTrans" cxnId="{33A6FAA3-4C1D-4960-B389-494DE4E881E0}">
      <dgm:prSet/>
      <dgm:spPr/>
      <dgm:t>
        <a:bodyPr/>
        <a:lstStyle/>
        <a:p>
          <a:endParaRPr lang="en-US"/>
        </a:p>
      </dgm:t>
    </dgm:pt>
    <dgm:pt modelId="{B8D922EE-65FE-4FAD-B74F-48473D32F8D4}" type="sibTrans" cxnId="{33A6FAA3-4C1D-4960-B389-494DE4E881E0}">
      <dgm:prSet/>
      <dgm:spPr/>
      <dgm:t>
        <a:bodyPr/>
        <a:lstStyle/>
        <a:p>
          <a:endParaRPr lang="en-US"/>
        </a:p>
      </dgm:t>
    </dgm:pt>
    <dgm:pt modelId="{8A2EC986-0C9E-4A37-8848-3705077F1667}">
      <dgm:prSet/>
      <dgm:spPr/>
      <dgm:t>
        <a:bodyPr/>
        <a:lstStyle/>
        <a:p>
          <a:pPr>
            <a:lnSpc>
              <a:spcPct val="100000"/>
            </a:lnSpc>
          </a:pPr>
          <a:r>
            <a:rPr lang="en-AU" dirty="0"/>
            <a:t>How can we choose the right level of competition to match the developmental standard of your participants? </a:t>
          </a:r>
          <a:endParaRPr lang="en-US" dirty="0"/>
        </a:p>
      </dgm:t>
    </dgm:pt>
    <dgm:pt modelId="{1897ADC2-D734-4807-B29C-46D7E671921E}" type="parTrans" cxnId="{D17EFA73-A6BE-4CC7-93A1-EE4E3F495BA1}">
      <dgm:prSet/>
      <dgm:spPr/>
      <dgm:t>
        <a:bodyPr/>
        <a:lstStyle/>
        <a:p>
          <a:endParaRPr lang="en-US"/>
        </a:p>
      </dgm:t>
    </dgm:pt>
    <dgm:pt modelId="{DC7B5E1B-E681-4F37-B7EF-BD1F8DC47C58}" type="sibTrans" cxnId="{D17EFA73-A6BE-4CC7-93A1-EE4E3F495BA1}">
      <dgm:prSet/>
      <dgm:spPr/>
      <dgm:t>
        <a:bodyPr/>
        <a:lstStyle/>
        <a:p>
          <a:endParaRPr lang="en-US"/>
        </a:p>
      </dgm:t>
    </dgm:pt>
    <dgm:pt modelId="{E6D7D50D-98B8-C348-9835-B45C4FA8379C}">
      <dgm:prSet/>
      <dgm:spPr/>
      <dgm:t>
        <a:bodyPr/>
        <a:lstStyle/>
        <a:p>
          <a:pPr>
            <a:lnSpc>
              <a:spcPct val="100000"/>
            </a:lnSpc>
          </a:pPr>
          <a:r>
            <a:rPr lang="en-GB" dirty="0"/>
            <a:t>Can I be a source of motivation for my participants? </a:t>
          </a:r>
        </a:p>
      </dgm:t>
    </dgm:pt>
    <dgm:pt modelId="{5CAA30C7-15EC-1C43-AEAA-8C266E285647}" type="parTrans" cxnId="{F2E947BB-1DBA-ED49-8C6C-73953D9C7341}">
      <dgm:prSet/>
      <dgm:spPr/>
      <dgm:t>
        <a:bodyPr/>
        <a:lstStyle/>
        <a:p>
          <a:endParaRPr lang="en-GB"/>
        </a:p>
      </dgm:t>
    </dgm:pt>
    <dgm:pt modelId="{38EDDA5C-D652-B444-8E9E-E0CDB68CDB0C}" type="sibTrans" cxnId="{F2E947BB-1DBA-ED49-8C6C-73953D9C7341}">
      <dgm:prSet/>
      <dgm:spPr/>
      <dgm:t>
        <a:bodyPr/>
        <a:lstStyle/>
        <a:p>
          <a:endParaRPr lang="en-GB"/>
        </a:p>
      </dgm:t>
    </dgm:pt>
    <dgm:pt modelId="{A4B2D584-5528-4C04-B91F-AA6FC68ABE3A}" type="pres">
      <dgm:prSet presAssocID="{F4578542-2588-4B75-912B-FBFA4023D7E0}" presName="root" presStyleCnt="0">
        <dgm:presLayoutVars>
          <dgm:dir/>
          <dgm:resizeHandles val="exact"/>
        </dgm:presLayoutVars>
      </dgm:prSet>
      <dgm:spPr/>
    </dgm:pt>
    <dgm:pt modelId="{38B58C56-8BD0-4CE7-BB4E-897C4BE68969}" type="pres">
      <dgm:prSet presAssocID="{E5AC8A72-5891-4AE4-9A45-E54649275E95}" presName="compNode" presStyleCnt="0"/>
      <dgm:spPr/>
    </dgm:pt>
    <dgm:pt modelId="{21ACADAA-B5BC-4B64-B509-3019492F0227}" type="pres">
      <dgm:prSet presAssocID="{E5AC8A72-5891-4AE4-9A45-E54649275E95}" presName="bgRect" presStyleLbl="bgShp" presStyleIdx="0" presStyleCnt="3"/>
      <dgm:spPr/>
    </dgm:pt>
    <dgm:pt modelId="{29C6B35F-24C9-42B8-A5CC-856679F28093}" type="pres">
      <dgm:prSet presAssocID="{E5AC8A72-5891-4AE4-9A45-E54649275E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dium"/>
        </a:ext>
      </dgm:extLst>
    </dgm:pt>
    <dgm:pt modelId="{704C468B-FB68-46F1-802C-0A183B4EA3BD}" type="pres">
      <dgm:prSet presAssocID="{E5AC8A72-5891-4AE4-9A45-E54649275E95}" presName="spaceRect" presStyleCnt="0"/>
      <dgm:spPr/>
    </dgm:pt>
    <dgm:pt modelId="{90181158-B7F2-40E5-A7A8-6464A7D45E66}" type="pres">
      <dgm:prSet presAssocID="{E5AC8A72-5891-4AE4-9A45-E54649275E95}" presName="parTx" presStyleLbl="revTx" presStyleIdx="0" presStyleCnt="3">
        <dgm:presLayoutVars>
          <dgm:chMax val="0"/>
          <dgm:chPref val="0"/>
        </dgm:presLayoutVars>
      </dgm:prSet>
      <dgm:spPr/>
    </dgm:pt>
    <dgm:pt modelId="{77805FB9-7A84-4038-A0A4-7371969EEDEE}" type="pres">
      <dgm:prSet presAssocID="{B8D922EE-65FE-4FAD-B74F-48473D32F8D4}" presName="sibTrans" presStyleCnt="0"/>
      <dgm:spPr/>
    </dgm:pt>
    <dgm:pt modelId="{04B535A6-FC23-4AE5-ACE6-6A1F1ED45497}" type="pres">
      <dgm:prSet presAssocID="{8A2EC986-0C9E-4A37-8848-3705077F1667}" presName="compNode" presStyleCnt="0"/>
      <dgm:spPr/>
    </dgm:pt>
    <dgm:pt modelId="{40AF13B8-FFF5-4BAE-8AA6-08B415D95AB5}" type="pres">
      <dgm:prSet presAssocID="{8A2EC986-0C9E-4A37-8848-3705077F1667}" presName="bgRect" presStyleLbl="bgShp" presStyleIdx="1" presStyleCnt="3"/>
      <dgm:spPr/>
    </dgm:pt>
    <dgm:pt modelId="{DCCF4D73-718A-411D-BCAA-79322A851940}" type="pres">
      <dgm:prSet presAssocID="{8A2EC986-0C9E-4A37-8848-3705077F16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6B3C14-3C67-4644-B321-2F41D06E11D5}" type="pres">
      <dgm:prSet presAssocID="{8A2EC986-0C9E-4A37-8848-3705077F1667}" presName="spaceRect" presStyleCnt="0"/>
      <dgm:spPr/>
    </dgm:pt>
    <dgm:pt modelId="{D30DF32A-F0B7-4D34-8B91-8A21E90B3CB9}" type="pres">
      <dgm:prSet presAssocID="{8A2EC986-0C9E-4A37-8848-3705077F1667}" presName="parTx" presStyleLbl="revTx" presStyleIdx="1" presStyleCnt="3">
        <dgm:presLayoutVars>
          <dgm:chMax val="0"/>
          <dgm:chPref val="0"/>
        </dgm:presLayoutVars>
      </dgm:prSet>
      <dgm:spPr/>
    </dgm:pt>
    <dgm:pt modelId="{A64C3679-F4CB-7147-9EED-D59C767ACBCE}" type="pres">
      <dgm:prSet presAssocID="{DC7B5E1B-E681-4F37-B7EF-BD1F8DC47C58}" presName="sibTrans" presStyleCnt="0"/>
      <dgm:spPr/>
    </dgm:pt>
    <dgm:pt modelId="{39C2AF08-3703-D440-B54F-52BBB28AE6E0}" type="pres">
      <dgm:prSet presAssocID="{E6D7D50D-98B8-C348-9835-B45C4FA8379C}" presName="compNode" presStyleCnt="0"/>
      <dgm:spPr/>
    </dgm:pt>
    <dgm:pt modelId="{EDCE7884-6284-7248-BE72-587A9A6A963D}" type="pres">
      <dgm:prSet presAssocID="{E6D7D50D-98B8-C348-9835-B45C4FA8379C}" presName="bgRect" presStyleLbl="bgShp" presStyleIdx="2" presStyleCnt="3"/>
      <dgm:spPr/>
    </dgm:pt>
    <dgm:pt modelId="{7349668C-3B6D-614C-8CBF-79A65AD6BB2A}" type="pres">
      <dgm:prSet presAssocID="{E6D7D50D-98B8-C348-9835-B45C4FA8379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orch with solid fill"/>
        </a:ext>
      </dgm:extLst>
    </dgm:pt>
    <dgm:pt modelId="{E6702CC6-AFEB-774F-96B9-359E0D89A4FA}" type="pres">
      <dgm:prSet presAssocID="{E6D7D50D-98B8-C348-9835-B45C4FA8379C}" presName="spaceRect" presStyleCnt="0"/>
      <dgm:spPr/>
    </dgm:pt>
    <dgm:pt modelId="{6D05DEA2-6D58-7E41-BD47-A09A6150D18C}" type="pres">
      <dgm:prSet presAssocID="{E6D7D50D-98B8-C348-9835-B45C4FA8379C}" presName="parTx" presStyleLbl="revTx" presStyleIdx="2" presStyleCnt="3">
        <dgm:presLayoutVars>
          <dgm:chMax val="0"/>
          <dgm:chPref val="0"/>
        </dgm:presLayoutVars>
      </dgm:prSet>
      <dgm:spPr/>
    </dgm:pt>
  </dgm:ptLst>
  <dgm:cxnLst>
    <dgm:cxn modelId="{004E355E-768D-4A01-9A22-B7D1262427AD}" type="presOf" srcId="{8A2EC986-0C9E-4A37-8848-3705077F1667}" destId="{D30DF32A-F0B7-4D34-8B91-8A21E90B3CB9}" srcOrd="0" destOrd="0" presId="urn:microsoft.com/office/officeart/2018/2/layout/IconVerticalSolidList"/>
    <dgm:cxn modelId="{D17EFA73-A6BE-4CC7-93A1-EE4E3F495BA1}" srcId="{F4578542-2588-4B75-912B-FBFA4023D7E0}" destId="{8A2EC986-0C9E-4A37-8848-3705077F1667}" srcOrd="1" destOrd="0" parTransId="{1897ADC2-D734-4807-B29C-46D7E671921E}" sibTransId="{DC7B5E1B-E681-4F37-B7EF-BD1F8DC47C58}"/>
    <dgm:cxn modelId="{33A6FAA3-4C1D-4960-B389-494DE4E881E0}" srcId="{F4578542-2588-4B75-912B-FBFA4023D7E0}" destId="{E5AC8A72-5891-4AE4-9A45-E54649275E95}" srcOrd="0" destOrd="0" parTransId="{3D11BE9D-D099-4A0A-BF8A-348F97FAF6D8}" sibTransId="{B8D922EE-65FE-4FAD-B74F-48473D32F8D4}"/>
    <dgm:cxn modelId="{F2E947BB-1DBA-ED49-8C6C-73953D9C7341}" srcId="{F4578542-2588-4B75-912B-FBFA4023D7E0}" destId="{E6D7D50D-98B8-C348-9835-B45C4FA8379C}" srcOrd="2" destOrd="0" parTransId="{5CAA30C7-15EC-1C43-AEAA-8C266E285647}" sibTransId="{38EDDA5C-D652-B444-8E9E-E0CDB68CDB0C}"/>
    <dgm:cxn modelId="{77CCB9C1-4BBC-4ADC-873F-499A83FF826E}" type="presOf" srcId="{F4578542-2588-4B75-912B-FBFA4023D7E0}" destId="{A4B2D584-5528-4C04-B91F-AA6FC68ABE3A}" srcOrd="0" destOrd="0" presId="urn:microsoft.com/office/officeart/2018/2/layout/IconVerticalSolidList"/>
    <dgm:cxn modelId="{8549EDDD-86F0-3C44-9FCB-DB746C3B3103}" type="presOf" srcId="{E6D7D50D-98B8-C348-9835-B45C4FA8379C}" destId="{6D05DEA2-6D58-7E41-BD47-A09A6150D18C}" srcOrd="0" destOrd="0" presId="urn:microsoft.com/office/officeart/2018/2/layout/IconVerticalSolidList"/>
    <dgm:cxn modelId="{39C0CCEE-A905-4BEC-8691-151DCAEFB976}" type="presOf" srcId="{E5AC8A72-5891-4AE4-9A45-E54649275E95}" destId="{90181158-B7F2-40E5-A7A8-6464A7D45E66}" srcOrd="0" destOrd="0" presId="urn:microsoft.com/office/officeart/2018/2/layout/IconVerticalSolidList"/>
    <dgm:cxn modelId="{D983FB02-B191-4CCD-8671-244ABC7BD582}" type="presParOf" srcId="{A4B2D584-5528-4C04-B91F-AA6FC68ABE3A}" destId="{38B58C56-8BD0-4CE7-BB4E-897C4BE68969}" srcOrd="0" destOrd="0" presId="urn:microsoft.com/office/officeart/2018/2/layout/IconVerticalSolidList"/>
    <dgm:cxn modelId="{24F66BBE-5188-43CC-A5BD-E025EC44868B}" type="presParOf" srcId="{38B58C56-8BD0-4CE7-BB4E-897C4BE68969}" destId="{21ACADAA-B5BC-4B64-B509-3019492F0227}" srcOrd="0" destOrd="0" presId="urn:microsoft.com/office/officeart/2018/2/layout/IconVerticalSolidList"/>
    <dgm:cxn modelId="{9F7CECB1-4B11-4ED5-98CD-986AF4B3AFC6}" type="presParOf" srcId="{38B58C56-8BD0-4CE7-BB4E-897C4BE68969}" destId="{29C6B35F-24C9-42B8-A5CC-856679F28093}" srcOrd="1" destOrd="0" presId="urn:microsoft.com/office/officeart/2018/2/layout/IconVerticalSolidList"/>
    <dgm:cxn modelId="{9F9DEE51-F384-4351-A26F-198972389CA9}" type="presParOf" srcId="{38B58C56-8BD0-4CE7-BB4E-897C4BE68969}" destId="{704C468B-FB68-46F1-802C-0A183B4EA3BD}" srcOrd="2" destOrd="0" presId="urn:microsoft.com/office/officeart/2018/2/layout/IconVerticalSolidList"/>
    <dgm:cxn modelId="{5A2EF116-54E5-41AD-A8B9-812A725E9F53}" type="presParOf" srcId="{38B58C56-8BD0-4CE7-BB4E-897C4BE68969}" destId="{90181158-B7F2-40E5-A7A8-6464A7D45E66}" srcOrd="3" destOrd="0" presId="urn:microsoft.com/office/officeart/2018/2/layout/IconVerticalSolidList"/>
    <dgm:cxn modelId="{10465F12-3A1E-4D76-8794-1EEF8EBC43DA}" type="presParOf" srcId="{A4B2D584-5528-4C04-B91F-AA6FC68ABE3A}" destId="{77805FB9-7A84-4038-A0A4-7371969EEDEE}" srcOrd="1" destOrd="0" presId="urn:microsoft.com/office/officeart/2018/2/layout/IconVerticalSolidList"/>
    <dgm:cxn modelId="{E6846F19-380B-4278-A3E4-B62795A76D61}" type="presParOf" srcId="{A4B2D584-5528-4C04-B91F-AA6FC68ABE3A}" destId="{04B535A6-FC23-4AE5-ACE6-6A1F1ED45497}" srcOrd="2" destOrd="0" presId="urn:microsoft.com/office/officeart/2018/2/layout/IconVerticalSolidList"/>
    <dgm:cxn modelId="{3D13E300-57C3-423B-BF29-0F6435769BD4}" type="presParOf" srcId="{04B535A6-FC23-4AE5-ACE6-6A1F1ED45497}" destId="{40AF13B8-FFF5-4BAE-8AA6-08B415D95AB5}" srcOrd="0" destOrd="0" presId="urn:microsoft.com/office/officeart/2018/2/layout/IconVerticalSolidList"/>
    <dgm:cxn modelId="{249F875B-607E-4662-9BA5-54A3701615E9}" type="presParOf" srcId="{04B535A6-FC23-4AE5-ACE6-6A1F1ED45497}" destId="{DCCF4D73-718A-411D-BCAA-79322A851940}" srcOrd="1" destOrd="0" presId="urn:microsoft.com/office/officeart/2018/2/layout/IconVerticalSolidList"/>
    <dgm:cxn modelId="{F1FBA6D3-13C1-4ABB-B169-8736F6C685A1}" type="presParOf" srcId="{04B535A6-FC23-4AE5-ACE6-6A1F1ED45497}" destId="{236B3C14-3C67-4644-B321-2F41D06E11D5}" srcOrd="2" destOrd="0" presId="urn:microsoft.com/office/officeart/2018/2/layout/IconVerticalSolidList"/>
    <dgm:cxn modelId="{01B238FA-1327-42C0-80E6-6979C1C47A82}" type="presParOf" srcId="{04B535A6-FC23-4AE5-ACE6-6A1F1ED45497}" destId="{D30DF32A-F0B7-4D34-8B91-8A21E90B3CB9}" srcOrd="3" destOrd="0" presId="urn:microsoft.com/office/officeart/2018/2/layout/IconVerticalSolidList"/>
    <dgm:cxn modelId="{FC49F4DC-2F83-D54E-9C96-87A8418039F9}" type="presParOf" srcId="{A4B2D584-5528-4C04-B91F-AA6FC68ABE3A}" destId="{A64C3679-F4CB-7147-9EED-D59C767ACBCE}" srcOrd="3" destOrd="0" presId="urn:microsoft.com/office/officeart/2018/2/layout/IconVerticalSolidList"/>
    <dgm:cxn modelId="{EBC7CF3B-DF42-AF48-B94A-E8FDD91AE5EC}" type="presParOf" srcId="{A4B2D584-5528-4C04-B91F-AA6FC68ABE3A}" destId="{39C2AF08-3703-D440-B54F-52BBB28AE6E0}" srcOrd="4" destOrd="0" presId="urn:microsoft.com/office/officeart/2018/2/layout/IconVerticalSolidList"/>
    <dgm:cxn modelId="{5CA9F787-1D30-994E-80D6-DF70227EF09D}" type="presParOf" srcId="{39C2AF08-3703-D440-B54F-52BBB28AE6E0}" destId="{EDCE7884-6284-7248-BE72-587A9A6A963D}" srcOrd="0" destOrd="0" presId="urn:microsoft.com/office/officeart/2018/2/layout/IconVerticalSolidList"/>
    <dgm:cxn modelId="{4C2EB3E1-0E50-C04B-92CD-7C7C65C4944B}" type="presParOf" srcId="{39C2AF08-3703-D440-B54F-52BBB28AE6E0}" destId="{7349668C-3B6D-614C-8CBF-79A65AD6BB2A}" srcOrd="1" destOrd="0" presId="urn:microsoft.com/office/officeart/2018/2/layout/IconVerticalSolidList"/>
    <dgm:cxn modelId="{316E1A5E-95BF-074C-8B33-B5A8B5A7F567}" type="presParOf" srcId="{39C2AF08-3703-D440-B54F-52BBB28AE6E0}" destId="{E6702CC6-AFEB-774F-96B9-359E0D89A4FA}" srcOrd="2" destOrd="0" presId="urn:microsoft.com/office/officeart/2018/2/layout/IconVerticalSolidList"/>
    <dgm:cxn modelId="{C7D05E4A-99E3-7E40-BA5E-3333CB714655}" type="presParOf" srcId="{39C2AF08-3703-D440-B54F-52BBB28AE6E0}" destId="{6D05DEA2-6D58-7E41-BD47-A09A6150D1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A8FB9-4818-463C-8C3B-ADFD7C521EE4}"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22F14027-684F-4A61-9E43-BA2A1DC33CA9}">
      <dgm:prSet/>
      <dgm:spPr/>
      <dgm:t>
        <a:bodyPr/>
        <a:lstStyle/>
        <a:p>
          <a:pPr>
            <a:defRPr cap="all"/>
          </a:pPr>
          <a:r>
            <a:rPr lang="en-US"/>
            <a:t>Temperature </a:t>
          </a:r>
        </a:p>
      </dgm:t>
    </dgm:pt>
    <dgm:pt modelId="{A0CA5014-0DB1-45EB-BCBB-D7479AE36805}" type="parTrans" cxnId="{ACC39C99-C5B4-4A31-A9C0-58DF103B6EB9}">
      <dgm:prSet/>
      <dgm:spPr/>
      <dgm:t>
        <a:bodyPr/>
        <a:lstStyle/>
        <a:p>
          <a:endParaRPr lang="en-US"/>
        </a:p>
      </dgm:t>
    </dgm:pt>
    <dgm:pt modelId="{2A317712-07FA-4A28-8606-BE3D39156C73}" type="sibTrans" cxnId="{ACC39C99-C5B4-4A31-A9C0-58DF103B6EB9}">
      <dgm:prSet/>
      <dgm:spPr/>
      <dgm:t>
        <a:bodyPr/>
        <a:lstStyle/>
        <a:p>
          <a:endParaRPr lang="en-US"/>
        </a:p>
      </dgm:t>
    </dgm:pt>
    <dgm:pt modelId="{B0294088-FADE-4E97-8F6D-10556930F8F3}">
      <dgm:prSet/>
      <dgm:spPr/>
      <dgm:t>
        <a:bodyPr/>
        <a:lstStyle/>
        <a:p>
          <a:pPr>
            <a:defRPr cap="all"/>
          </a:pPr>
          <a:r>
            <a:rPr lang="en-US"/>
            <a:t>Humidity</a:t>
          </a:r>
        </a:p>
      </dgm:t>
    </dgm:pt>
    <dgm:pt modelId="{1E7F2F2A-C6F0-4266-8E60-2C9CEA436E12}" type="parTrans" cxnId="{D41BAB02-16B9-475B-9684-F20F86297979}">
      <dgm:prSet/>
      <dgm:spPr/>
      <dgm:t>
        <a:bodyPr/>
        <a:lstStyle/>
        <a:p>
          <a:endParaRPr lang="en-US"/>
        </a:p>
      </dgm:t>
    </dgm:pt>
    <dgm:pt modelId="{B603D876-4165-465F-BB3B-E305EE713C82}" type="sibTrans" cxnId="{D41BAB02-16B9-475B-9684-F20F86297979}">
      <dgm:prSet/>
      <dgm:spPr/>
      <dgm:t>
        <a:bodyPr/>
        <a:lstStyle/>
        <a:p>
          <a:endParaRPr lang="en-US"/>
        </a:p>
      </dgm:t>
    </dgm:pt>
    <dgm:pt modelId="{3DE84237-DAC1-4065-A933-7D9A61177022}">
      <dgm:prSet/>
      <dgm:spPr/>
      <dgm:t>
        <a:bodyPr/>
        <a:lstStyle/>
        <a:p>
          <a:pPr>
            <a:defRPr cap="all"/>
          </a:pPr>
          <a:r>
            <a:rPr lang="en-US"/>
            <a:t>Wind </a:t>
          </a:r>
        </a:p>
      </dgm:t>
    </dgm:pt>
    <dgm:pt modelId="{FBADBEB8-4C8A-4D3B-A400-6DD538077608}" type="parTrans" cxnId="{DFD4198F-ADD1-4112-AFA5-BCBA92C0A9B1}">
      <dgm:prSet/>
      <dgm:spPr/>
      <dgm:t>
        <a:bodyPr/>
        <a:lstStyle/>
        <a:p>
          <a:endParaRPr lang="en-US"/>
        </a:p>
      </dgm:t>
    </dgm:pt>
    <dgm:pt modelId="{82A63CDC-E381-4C82-BB2A-A6C5B08EE48C}" type="sibTrans" cxnId="{DFD4198F-ADD1-4112-AFA5-BCBA92C0A9B1}">
      <dgm:prSet/>
      <dgm:spPr/>
      <dgm:t>
        <a:bodyPr/>
        <a:lstStyle/>
        <a:p>
          <a:endParaRPr lang="en-US"/>
        </a:p>
      </dgm:t>
    </dgm:pt>
    <dgm:pt modelId="{E19FD299-9CB1-4114-8EBF-273517AE8460}">
      <dgm:prSet/>
      <dgm:spPr/>
      <dgm:t>
        <a:bodyPr/>
        <a:lstStyle/>
        <a:p>
          <a:pPr>
            <a:defRPr cap="all"/>
          </a:pPr>
          <a:r>
            <a:rPr lang="en-US"/>
            <a:t>Rain </a:t>
          </a:r>
        </a:p>
      </dgm:t>
    </dgm:pt>
    <dgm:pt modelId="{AE7C6F77-B3FB-4157-95E3-CCD7A5529B28}" type="parTrans" cxnId="{4248B9E9-4DF1-4539-BC68-1F9141CCB77C}">
      <dgm:prSet/>
      <dgm:spPr/>
      <dgm:t>
        <a:bodyPr/>
        <a:lstStyle/>
        <a:p>
          <a:endParaRPr lang="en-US"/>
        </a:p>
      </dgm:t>
    </dgm:pt>
    <dgm:pt modelId="{1B8716F1-198C-49B3-8240-33C3FC26FC6B}" type="sibTrans" cxnId="{4248B9E9-4DF1-4539-BC68-1F9141CCB77C}">
      <dgm:prSet/>
      <dgm:spPr/>
      <dgm:t>
        <a:bodyPr/>
        <a:lstStyle/>
        <a:p>
          <a:endParaRPr lang="en-US"/>
        </a:p>
      </dgm:t>
    </dgm:pt>
    <dgm:pt modelId="{C19516F4-F75A-4A82-8AB6-4B4E5E4C730F}">
      <dgm:prSet/>
      <dgm:spPr/>
      <dgm:t>
        <a:bodyPr/>
        <a:lstStyle/>
        <a:p>
          <a:pPr>
            <a:defRPr cap="all"/>
          </a:pPr>
          <a:r>
            <a:rPr lang="en-US"/>
            <a:t>Altitude </a:t>
          </a:r>
        </a:p>
      </dgm:t>
    </dgm:pt>
    <dgm:pt modelId="{BB9418F0-11F9-4195-9F54-02A3157F744F}" type="parTrans" cxnId="{B8E5E216-9628-4946-971F-5F1267BA7860}">
      <dgm:prSet/>
      <dgm:spPr/>
      <dgm:t>
        <a:bodyPr/>
        <a:lstStyle/>
        <a:p>
          <a:endParaRPr lang="en-US"/>
        </a:p>
      </dgm:t>
    </dgm:pt>
    <dgm:pt modelId="{6CB6CC7F-26BF-49E8-9055-5CDEABB9C117}" type="sibTrans" cxnId="{B8E5E216-9628-4946-971F-5F1267BA7860}">
      <dgm:prSet/>
      <dgm:spPr/>
      <dgm:t>
        <a:bodyPr/>
        <a:lstStyle/>
        <a:p>
          <a:endParaRPr lang="en-US"/>
        </a:p>
      </dgm:t>
    </dgm:pt>
    <dgm:pt modelId="{02EB61EA-8C1C-4F8C-A888-0F1189F5B0CE}" type="pres">
      <dgm:prSet presAssocID="{348A8FB9-4818-463C-8C3B-ADFD7C521EE4}" presName="root" presStyleCnt="0">
        <dgm:presLayoutVars>
          <dgm:dir/>
          <dgm:resizeHandles val="exact"/>
        </dgm:presLayoutVars>
      </dgm:prSet>
      <dgm:spPr/>
    </dgm:pt>
    <dgm:pt modelId="{65C6FA86-69C0-4695-9754-9D7C8AE8FAD0}" type="pres">
      <dgm:prSet presAssocID="{22F14027-684F-4A61-9E43-BA2A1DC33CA9}" presName="compNode" presStyleCnt="0"/>
      <dgm:spPr/>
    </dgm:pt>
    <dgm:pt modelId="{5B55734C-4A56-4B6B-8415-B84E715C2F64}" type="pres">
      <dgm:prSet presAssocID="{22F14027-684F-4A61-9E43-BA2A1DC33CA9}" presName="iconBgRect" presStyleLbl="bgShp" presStyleIdx="0" presStyleCnt="5"/>
      <dgm:spPr/>
    </dgm:pt>
    <dgm:pt modelId="{DF962D34-8288-41B8-87C9-D83159687A74}" type="pres">
      <dgm:prSet presAssocID="{22F14027-684F-4A61-9E43-BA2A1DC33C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F682C894-C47D-4BEB-8679-4D3A008E35A2}" type="pres">
      <dgm:prSet presAssocID="{22F14027-684F-4A61-9E43-BA2A1DC33CA9}" presName="spaceRect" presStyleCnt="0"/>
      <dgm:spPr/>
    </dgm:pt>
    <dgm:pt modelId="{94334BE9-3331-4267-9899-DD15EC495301}" type="pres">
      <dgm:prSet presAssocID="{22F14027-684F-4A61-9E43-BA2A1DC33CA9}" presName="textRect" presStyleLbl="revTx" presStyleIdx="0" presStyleCnt="5">
        <dgm:presLayoutVars>
          <dgm:chMax val="1"/>
          <dgm:chPref val="1"/>
        </dgm:presLayoutVars>
      </dgm:prSet>
      <dgm:spPr/>
    </dgm:pt>
    <dgm:pt modelId="{61D45A88-412E-402A-B902-A607DECDF5A2}" type="pres">
      <dgm:prSet presAssocID="{2A317712-07FA-4A28-8606-BE3D39156C73}" presName="sibTrans" presStyleCnt="0"/>
      <dgm:spPr/>
    </dgm:pt>
    <dgm:pt modelId="{18BA2512-49E9-4085-B5E3-8709C3D58488}" type="pres">
      <dgm:prSet presAssocID="{B0294088-FADE-4E97-8F6D-10556930F8F3}" presName="compNode" presStyleCnt="0"/>
      <dgm:spPr/>
    </dgm:pt>
    <dgm:pt modelId="{65B01249-9D15-4C7A-A327-5E40B61BD6E2}" type="pres">
      <dgm:prSet presAssocID="{B0294088-FADE-4E97-8F6D-10556930F8F3}" presName="iconBgRect" presStyleLbl="bgShp" presStyleIdx="1" presStyleCnt="5"/>
      <dgm:spPr/>
    </dgm:pt>
    <dgm:pt modelId="{E3DFB6C1-F222-4E76-9196-9D393FD5D825}" type="pres">
      <dgm:prSet presAssocID="{B0294088-FADE-4E97-8F6D-10556930F8F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sert scene"/>
        </a:ext>
      </dgm:extLst>
    </dgm:pt>
    <dgm:pt modelId="{1FDD85B0-3CAA-48B2-A801-873D41658DF5}" type="pres">
      <dgm:prSet presAssocID="{B0294088-FADE-4E97-8F6D-10556930F8F3}" presName="spaceRect" presStyleCnt="0"/>
      <dgm:spPr/>
    </dgm:pt>
    <dgm:pt modelId="{E5078F0F-69BC-4D4E-93B6-E5F52B9EA8F6}" type="pres">
      <dgm:prSet presAssocID="{B0294088-FADE-4E97-8F6D-10556930F8F3}" presName="textRect" presStyleLbl="revTx" presStyleIdx="1" presStyleCnt="5">
        <dgm:presLayoutVars>
          <dgm:chMax val="1"/>
          <dgm:chPref val="1"/>
        </dgm:presLayoutVars>
      </dgm:prSet>
      <dgm:spPr/>
    </dgm:pt>
    <dgm:pt modelId="{B96C3185-179F-45DC-ACD6-C4A85FC62509}" type="pres">
      <dgm:prSet presAssocID="{B603D876-4165-465F-BB3B-E305EE713C82}" presName="sibTrans" presStyleCnt="0"/>
      <dgm:spPr/>
    </dgm:pt>
    <dgm:pt modelId="{8FDC3143-4447-486A-AF68-019F0EE833AD}" type="pres">
      <dgm:prSet presAssocID="{3DE84237-DAC1-4065-A933-7D9A61177022}" presName="compNode" presStyleCnt="0"/>
      <dgm:spPr/>
    </dgm:pt>
    <dgm:pt modelId="{6FD1BA13-A0D6-4B3C-A726-7CD14FDFB578}" type="pres">
      <dgm:prSet presAssocID="{3DE84237-DAC1-4065-A933-7D9A61177022}" presName="iconBgRect" presStyleLbl="bgShp" presStyleIdx="2" presStyleCnt="5"/>
      <dgm:spPr/>
    </dgm:pt>
    <dgm:pt modelId="{ED6011E4-240B-4D3B-8400-1B49FF491642}" type="pres">
      <dgm:prSet presAssocID="{3DE84237-DAC1-4065-A933-7D9A6117702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mill"/>
        </a:ext>
      </dgm:extLst>
    </dgm:pt>
    <dgm:pt modelId="{1C89745D-ABD8-4D2C-9E42-948414A0C86F}" type="pres">
      <dgm:prSet presAssocID="{3DE84237-DAC1-4065-A933-7D9A61177022}" presName="spaceRect" presStyleCnt="0"/>
      <dgm:spPr/>
    </dgm:pt>
    <dgm:pt modelId="{F989FCA7-DBD8-4AEC-80E5-2498A047A7C1}" type="pres">
      <dgm:prSet presAssocID="{3DE84237-DAC1-4065-A933-7D9A61177022}" presName="textRect" presStyleLbl="revTx" presStyleIdx="2" presStyleCnt="5">
        <dgm:presLayoutVars>
          <dgm:chMax val="1"/>
          <dgm:chPref val="1"/>
        </dgm:presLayoutVars>
      </dgm:prSet>
      <dgm:spPr/>
    </dgm:pt>
    <dgm:pt modelId="{4CA48887-C781-43D2-8A3D-CB287F888B40}" type="pres">
      <dgm:prSet presAssocID="{82A63CDC-E381-4C82-BB2A-A6C5B08EE48C}" presName="sibTrans" presStyleCnt="0"/>
      <dgm:spPr/>
    </dgm:pt>
    <dgm:pt modelId="{BD7AFC14-2953-45A4-BF0D-7A33085049DD}" type="pres">
      <dgm:prSet presAssocID="{E19FD299-9CB1-4114-8EBF-273517AE8460}" presName="compNode" presStyleCnt="0"/>
      <dgm:spPr/>
    </dgm:pt>
    <dgm:pt modelId="{86631BA4-5393-4B97-A664-866BE2DE47FA}" type="pres">
      <dgm:prSet presAssocID="{E19FD299-9CB1-4114-8EBF-273517AE8460}" presName="iconBgRect" presStyleLbl="bgShp" presStyleIdx="3" presStyleCnt="5"/>
      <dgm:spPr/>
    </dgm:pt>
    <dgm:pt modelId="{2206FE40-B8EF-46AD-A055-68E8146383E4}" type="pres">
      <dgm:prSet presAssocID="{E19FD299-9CB1-4114-8EBF-273517AE846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in"/>
        </a:ext>
      </dgm:extLst>
    </dgm:pt>
    <dgm:pt modelId="{6CD6A82E-7D65-4F1B-A44D-8DD667BADC14}" type="pres">
      <dgm:prSet presAssocID="{E19FD299-9CB1-4114-8EBF-273517AE8460}" presName="spaceRect" presStyleCnt="0"/>
      <dgm:spPr/>
    </dgm:pt>
    <dgm:pt modelId="{600E8A16-61FB-49E4-B4C6-CF8E46B40A46}" type="pres">
      <dgm:prSet presAssocID="{E19FD299-9CB1-4114-8EBF-273517AE8460}" presName="textRect" presStyleLbl="revTx" presStyleIdx="3" presStyleCnt="5">
        <dgm:presLayoutVars>
          <dgm:chMax val="1"/>
          <dgm:chPref val="1"/>
        </dgm:presLayoutVars>
      </dgm:prSet>
      <dgm:spPr/>
    </dgm:pt>
    <dgm:pt modelId="{A3C47EA0-FC36-4ACC-880E-536E3837F490}" type="pres">
      <dgm:prSet presAssocID="{1B8716F1-198C-49B3-8240-33C3FC26FC6B}" presName="sibTrans" presStyleCnt="0"/>
      <dgm:spPr/>
    </dgm:pt>
    <dgm:pt modelId="{DD299580-8A25-43A2-8EF8-77A515DFF7FB}" type="pres">
      <dgm:prSet presAssocID="{C19516F4-F75A-4A82-8AB6-4B4E5E4C730F}" presName="compNode" presStyleCnt="0"/>
      <dgm:spPr/>
    </dgm:pt>
    <dgm:pt modelId="{2E75C7E0-8051-4B2B-8041-1A1AD2E9AD78}" type="pres">
      <dgm:prSet presAssocID="{C19516F4-F75A-4A82-8AB6-4B4E5E4C730F}" presName="iconBgRect" presStyleLbl="bgShp" presStyleIdx="4" presStyleCnt="5"/>
      <dgm:spPr/>
    </dgm:pt>
    <dgm:pt modelId="{27F50B64-29B5-4E95-8DCC-C9801DF8BD21}" type="pres">
      <dgm:prSet presAssocID="{C19516F4-F75A-4A82-8AB6-4B4E5E4C730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untains"/>
        </a:ext>
      </dgm:extLst>
    </dgm:pt>
    <dgm:pt modelId="{8D22C801-AEE8-4FFE-8F00-7C42332FC8D8}" type="pres">
      <dgm:prSet presAssocID="{C19516F4-F75A-4A82-8AB6-4B4E5E4C730F}" presName="spaceRect" presStyleCnt="0"/>
      <dgm:spPr/>
    </dgm:pt>
    <dgm:pt modelId="{9DEE390E-9517-42FC-82F3-08818098F99B}" type="pres">
      <dgm:prSet presAssocID="{C19516F4-F75A-4A82-8AB6-4B4E5E4C730F}" presName="textRect" presStyleLbl="revTx" presStyleIdx="4" presStyleCnt="5">
        <dgm:presLayoutVars>
          <dgm:chMax val="1"/>
          <dgm:chPref val="1"/>
        </dgm:presLayoutVars>
      </dgm:prSet>
      <dgm:spPr/>
    </dgm:pt>
  </dgm:ptLst>
  <dgm:cxnLst>
    <dgm:cxn modelId="{D41BAB02-16B9-475B-9684-F20F86297979}" srcId="{348A8FB9-4818-463C-8C3B-ADFD7C521EE4}" destId="{B0294088-FADE-4E97-8F6D-10556930F8F3}" srcOrd="1" destOrd="0" parTransId="{1E7F2F2A-C6F0-4266-8E60-2C9CEA436E12}" sibTransId="{B603D876-4165-465F-BB3B-E305EE713C82}"/>
    <dgm:cxn modelId="{DF4D470A-C8C7-43C6-BE79-3E1FBE51A9FB}" type="presOf" srcId="{348A8FB9-4818-463C-8C3B-ADFD7C521EE4}" destId="{02EB61EA-8C1C-4F8C-A888-0F1189F5B0CE}" srcOrd="0" destOrd="0" presId="urn:microsoft.com/office/officeart/2018/5/layout/IconCircleLabelList"/>
    <dgm:cxn modelId="{F6476315-C584-4173-A74D-9B4B06FC279A}" type="presOf" srcId="{B0294088-FADE-4E97-8F6D-10556930F8F3}" destId="{E5078F0F-69BC-4D4E-93B6-E5F52B9EA8F6}" srcOrd="0" destOrd="0" presId="urn:microsoft.com/office/officeart/2018/5/layout/IconCircleLabelList"/>
    <dgm:cxn modelId="{B8E5E216-9628-4946-971F-5F1267BA7860}" srcId="{348A8FB9-4818-463C-8C3B-ADFD7C521EE4}" destId="{C19516F4-F75A-4A82-8AB6-4B4E5E4C730F}" srcOrd="4" destOrd="0" parTransId="{BB9418F0-11F9-4195-9F54-02A3157F744F}" sibTransId="{6CB6CC7F-26BF-49E8-9055-5CDEABB9C117}"/>
    <dgm:cxn modelId="{93D65A60-08D1-41C5-AE96-62A408268162}" type="presOf" srcId="{C19516F4-F75A-4A82-8AB6-4B4E5E4C730F}" destId="{9DEE390E-9517-42FC-82F3-08818098F99B}" srcOrd="0" destOrd="0" presId="urn:microsoft.com/office/officeart/2018/5/layout/IconCircleLabelList"/>
    <dgm:cxn modelId="{DFD4198F-ADD1-4112-AFA5-BCBA92C0A9B1}" srcId="{348A8FB9-4818-463C-8C3B-ADFD7C521EE4}" destId="{3DE84237-DAC1-4065-A933-7D9A61177022}" srcOrd="2" destOrd="0" parTransId="{FBADBEB8-4C8A-4D3B-A400-6DD538077608}" sibTransId="{82A63CDC-E381-4C82-BB2A-A6C5B08EE48C}"/>
    <dgm:cxn modelId="{ACC39C99-C5B4-4A31-A9C0-58DF103B6EB9}" srcId="{348A8FB9-4818-463C-8C3B-ADFD7C521EE4}" destId="{22F14027-684F-4A61-9E43-BA2A1DC33CA9}" srcOrd="0" destOrd="0" parTransId="{A0CA5014-0DB1-45EB-BCBB-D7479AE36805}" sibTransId="{2A317712-07FA-4A28-8606-BE3D39156C73}"/>
    <dgm:cxn modelId="{DB2BF5E8-175D-4D66-9CD5-BB573453D114}" type="presOf" srcId="{22F14027-684F-4A61-9E43-BA2A1DC33CA9}" destId="{94334BE9-3331-4267-9899-DD15EC495301}" srcOrd="0" destOrd="0" presId="urn:microsoft.com/office/officeart/2018/5/layout/IconCircleLabelList"/>
    <dgm:cxn modelId="{4248B9E9-4DF1-4539-BC68-1F9141CCB77C}" srcId="{348A8FB9-4818-463C-8C3B-ADFD7C521EE4}" destId="{E19FD299-9CB1-4114-8EBF-273517AE8460}" srcOrd="3" destOrd="0" parTransId="{AE7C6F77-B3FB-4157-95E3-CCD7A5529B28}" sibTransId="{1B8716F1-198C-49B3-8240-33C3FC26FC6B}"/>
    <dgm:cxn modelId="{2A04BBF3-5040-42C8-AF17-826A1D0C3BCE}" type="presOf" srcId="{E19FD299-9CB1-4114-8EBF-273517AE8460}" destId="{600E8A16-61FB-49E4-B4C6-CF8E46B40A46}" srcOrd="0" destOrd="0" presId="urn:microsoft.com/office/officeart/2018/5/layout/IconCircleLabelList"/>
    <dgm:cxn modelId="{D65B20F8-B100-4CAF-9EC3-C8DB6112AE33}" type="presOf" srcId="{3DE84237-DAC1-4065-A933-7D9A61177022}" destId="{F989FCA7-DBD8-4AEC-80E5-2498A047A7C1}" srcOrd="0" destOrd="0" presId="urn:microsoft.com/office/officeart/2018/5/layout/IconCircleLabelList"/>
    <dgm:cxn modelId="{2FAFF5DA-7536-4B8E-8038-58B044C6739D}" type="presParOf" srcId="{02EB61EA-8C1C-4F8C-A888-0F1189F5B0CE}" destId="{65C6FA86-69C0-4695-9754-9D7C8AE8FAD0}" srcOrd="0" destOrd="0" presId="urn:microsoft.com/office/officeart/2018/5/layout/IconCircleLabelList"/>
    <dgm:cxn modelId="{1A3FB03A-E25E-4FC0-8D7B-52E40D1071FA}" type="presParOf" srcId="{65C6FA86-69C0-4695-9754-9D7C8AE8FAD0}" destId="{5B55734C-4A56-4B6B-8415-B84E715C2F64}" srcOrd="0" destOrd="0" presId="urn:microsoft.com/office/officeart/2018/5/layout/IconCircleLabelList"/>
    <dgm:cxn modelId="{34B7DDE9-EB6E-4798-80B3-650D9CCC3909}" type="presParOf" srcId="{65C6FA86-69C0-4695-9754-9D7C8AE8FAD0}" destId="{DF962D34-8288-41B8-87C9-D83159687A74}" srcOrd="1" destOrd="0" presId="urn:microsoft.com/office/officeart/2018/5/layout/IconCircleLabelList"/>
    <dgm:cxn modelId="{8431036A-AAB6-466E-BDD2-18660F30B059}" type="presParOf" srcId="{65C6FA86-69C0-4695-9754-9D7C8AE8FAD0}" destId="{F682C894-C47D-4BEB-8679-4D3A008E35A2}" srcOrd="2" destOrd="0" presId="urn:microsoft.com/office/officeart/2018/5/layout/IconCircleLabelList"/>
    <dgm:cxn modelId="{605DD8FF-651E-4D9D-8163-C7CD18F7AC6C}" type="presParOf" srcId="{65C6FA86-69C0-4695-9754-9D7C8AE8FAD0}" destId="{94334BE9-3331-4267-9899-DD15EC495301}" srcOrd="3" destOrd="0" presId="urn:microsoft.com/office/officeart/2018/5/layout/IconCircleLabelList"/>
    <dgm:cxn modelId="{3CB55F29-BF86-4487-A906-C41B74F147DD}" type="presParOf" srcId="{02EB61EA-8C1C-4F8C-A888-0F1189F5B0CE}" destId="{61D45A88-412E-402A-B902-A607DECDF5A2}" srcOrd="1" destOrd="0" presId="urn:microsoft.com/office/officeart/2018/5/layout/IconCircleLabelList"/>
    <dgm:cxn modelId="{66B0EDC5-D89B-4760-A5B8-15B71E7BBA77}" type="presParOf" srcId="{02EB61EA-8C1C-4F8C-A888-0F1189F5B0CE}" destId="{18BA2512-49E9-4085-B5E3-8709C3D58488}" srcOrd="2" destOrd="0" presId="urn:microsoft.com/office/officeart/2018/5/layout/IconCircleLabelList"/>
    <dgm:cxn modelId="{A76B7DB4-7658-4613-A0ED-0E4C1F19D965}" type="presParOf" srcId="{18BA2512-49E9-4085-B5E3-8709C3D58488}" destId="{65B01249-9D15-4C7A-A327-5E40B61BD6E2}" srcOrd="0" destOrd="0" presId="urn:microsoft.com/office/officeart/2018/5/layout/IconCircleLabelList"/>
    <dgm:cxn modelId="{FA35780A-DE89-4931-AAB9-4659D73857EA}" type="presParOf" srcId="{18BA2512-49E9-4085-B5E3-8709C3D58488}" destId="{E3DFB6C1-F222-4E76-9196-9D393FD5D825}" srcOrd="1" destOrd="0" presId="urn:microsoft.com/office/officeart/2018/5/layout/IconCircleLabelList"/>
    <dgm:cxn modelId="{C2CBFC69-6610-4CA7-BD5F-5F069EA18926}" type="presParOf" srcId="{18BA2512-49E9-4085-B5E3-8709C3D58488}" destId="{1FDD85B0-3CAA-48B2-A801-873D41658DF5}" srcOrd="2" destOrd="0" presId="urn:microsoft.com/office/officeart/2018/5/layout/IconCircleLabelList"/>
    <dgm:cxn modelId="{EC107970-4243-44C1-84B6-04FF94615368}" type="presParOf" srcId="{18BA2512-49E9-4085-B5E3-8709C3D58488}" destId="{E5078F0F-69BC-4D4E-93B6-E5F52B9EA8F6}" srcOrd="3" destOrd="0" presId="urn:microsoft.com/office/officeart/2018/5/layout/IconCircleLabelList"/>
    <dgm:cxn modelId="{23D11726-2F92-474C-A414-ECE54B2E3C31}" type="presParOf" srcId="{02EB61EA-8C1C-4F8C-A888-0F1189F5B0CE}" destId="{B96C3185-179F-45DC-ACD6-C4A85FC62509}" srcOrd="3" destOrd="0" presId="urn:microsoft.com/office/officeart/2018/5/layout/IconCircleLabelList"/>
    <dgm:cxn modelId="{785BFE36-F11F-412D-9436-7C9707084A83}" type="presParOf" srcId="{02EB61EA-8C1C-4F8C-A888-0F1189F5B0CE}" destId="{8FDC3143-4447-486A-AF68-019F0EE833AD}" srcOrd="4" destOrd="0" presId="urn:microsoft.com/office/officeart/2018/5/layout/IconCircleLabelList"/>
    <dgm:cxn modelId="{09F38146-EB42-4A98-BC5B-2ACFC132776D}" type="presParOf" srcId="{8FDC3143-4447-486A-AF68-019F0EE833AD}" destId="{6FD1BA13-A0D6-4B3C-A726-7CD14FDFB578}" srcOrd="0" destOrd="0" presId="urn:microsoft.com/office/officeart/2018/5/layout/IconCircleLabelList"/>
    <dgm:cxn modelId="{68F4F330-2320-4A25-87E8-FF51CB247E98}" type="presParOf" srcId="{8FDC3143-4447-486A-AF68-019F0EE833AD}" destId="{ED6011E4-240B-4D3B-8400-1B49FF491642}" srcOrd="1" destOrd="0" presId="urn:microsoft.com/office/officeart/2018/5/layout/IconCircleLabelList"/>
    <dgm:cxn modelId="{5025FD79-7C40-49F4-AB4B-CE2AE4360AA7}" type="presParOf" srcId="{8FDC3143-4447-486A-AF68-019F0EE833AD}" destId="{1C89745D-ABD8-4D2C-9E42-948414A0C86F}" srcOrd="2" destOrd="0" presId="urn:microsoft.com/office/officeart/2018/5/layout/IconCircleLabelList"/>
    <dgm:cxn modelId="{1DFE48D3-EAB0-449E-8356-97DF12942AAF}" type="presParOf" srcId="{8FDC3143-4447-486A-AF68-019F0EE833AD}" destId="{F989FCA7-DBD8-4AEC-80E5-2498A047A7C1}" srcOrd="3" destOrd="0" presId="urn:microsoft.com/office/officeart/2018/5/layout/IconCircleLabelList"/>
    <dgm:cxn modelId="{F226A154-8366-4902-8075-EF1853322F18}" type="presParOf" srcId="{02EB61EA-8C1C-4F8C-A888-0F1189F5B0CE}" destId="{4CA48887-C781-43D2-8A3D-CB287F888B40}" srcOrd="5" destOrd="0" presId="urn:microsoft.com/office/officeart/2018/5/layout/IconCircleLabelList"/>
    <dgm:cxn modelId="{3F363A0C-8945-4B7D-980D-CE6971276B44}" type="presParOf" srcId="{02EB61EA-8C1C-4F8C-A888-0F1189F5B0CE}" destId="{BD7AFC14-2953-45A4-BF0D-7A33085049DD}" srcOrd="6" destOrd="0" presId="urn:microsoft.com/office/officeart/2018/5/layout/IconCircleLabelList"/>
    <dgm:cxn modelId="{00C6126B-CE3A-47A4-B5DC-7B958748BA35}" type="presParOf" srcId="{BD7AFC14-2953-45A4-BF0D-7A33085049DD}" destId="{86631BA4-5393-4B97-A664-866BE2DE47FA}" srcOrd="0" destOrd="0" presId="urn:microsoft.com/office/officeart/2018/5/layout/IconCircleLabelList"/>
    <dgm:cxn modelId="{E84A0E45-0902-4A6D-AB68-32D25E79E742}" type="presParOf" srcId="{BD7AFC14-2953-45A4-BF0D-7A33085049DD}" destId="{2206FE40-B8EF-46AD-A055-68E8146383E4}" srcOrd="1" destOrd="0" presId="urn:microsoft.com/office/officeart/2018/5/layout/IconCircleLabelList"/>
    <dgm:cxn modelId="{0B851489-2583-4E8B-9A6E-31F45AB88518}" type="presParOf" srcId="{BD7AFC14-2953-45A4-BF0D-7A33085049DD}" destId="{6CD6A82E-7D65-4F1B-A44D-8DD667BADC14}" srcOrd="2" destOrd="0" presId="urn:microsoft.com/office/officeart/2018/5/layout/IconCircleLabelList"/>
    <dgm:cxn modelId="{092ECBF4-DB71-4876-A54E-EAC117570CBC}" type="presParOf" srcId="{BD7AFC14-2953-45A4-BF0D-7A33085049DD}" destId="{600E8A16-61FB-49E4-B4C6-CF8E46B40A46}" srcOrd="3" destOrd="0" presId="urn:microsoft.com/office/officeart/2018/5/layout/IconCircleLabelList"/>
    <dgm:cxn modelId="{B445B0E2-6A51-4103-ACC0-D812C9982D98}" type="presParOf" srcId="{02EB61EA-8C1C-4F8C-A888-0F1189F5B0CE}" destId="{A3C47EA0-FC36-4ACC-880E-536E3837F490}" srcOrd="7" destOrd="0" presId="urn:microsoft.com/office/officeart/2018/5/layout/IconCircleLabelList"/>
    <dgm:cxn modelId="{09E62DB8-7D70-483C-AB4B-A253CF314D46}" type="presParOf" srcId="{02EB61EA-8C1C-4F8C-A888-0F1189F5B0CE}" destId="{DD299580-8A25-43A2-8EF8-77A515DFF7FB}" srcOrd="8" destOrd="0" presId="urn:microsoft.com/office/officeart/2018/5/layout/IconCircleLabelList"/>
    <dgm:cxn modelId="{7788DC93-6D11-4C9D-8CFB-A6C57D9A4BF2}" type="presParOf" srcId="{DD299580-8A25-43A2-8EF8-77A515DFF7FB}" destId="{2E75C7E0-8051-4B2B-8041-1A1AD2E9AD78}" srcOrd="0" destOrd="0" presId="urn:microsoft.com/office/officeart/2018/5/layout/IconCircleLabelList"/>
    <dgm:cxn modelId="{F6C8083F-FC0B-4F2B-A273-76DDC07554F4}" type="presParOf" srcId="{DD299580-8A25-43A2-8EF8-77A515DFF7FB}" destId="{27F50B64-29B5-4E95-8DCC-C9801DF8BD21}" srcOrd="1" destOrd="0" presId="urn:microsoft.com/office/officeart/2018/5/layout/IconCircleLabelList"/>
    <dgm:cxn modelId="{61856363-863A-4433-B4DD-83191A75DD22}" type="presParOf" srcId="{DD299580-8A25-43A2-8EF8-77A515DFF7FB}" destId="{8D22C801-AEE8-4FFE-8F00-7C42332FC8D8}" srcOrd="2" destOrd="0" presId="urn:microsoft.com/office/officeart/2018/5/layout/IconCircleLabelList"/>
    <dgm:cxn modelId="{BC25D880-9859-43B0-B37A-C7D948BA31E8}" type="presParOf" srcId="{DD299580-8A25-43A2-8EF8-77A515DFF7FB}" destId="{9DEE390E-9517-42FC-82F3-08818098F99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D0FA1E-5698-4FF4-A852-56E5DF6C44CF}"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84238B9F-3708-4F3B-B975-E1D025816F9B}">
      <dgm:prSet/>
      <dgm:spPr/>
      <dgm:t>
        <a:bodyPr/>
        <a:lstStyle/>
        <a:p>
          <a:r>
            <a:rPr lang="en-US" dirty="0"/>
            <a:t>1. Low intensity rhythmic activity</a:t>
          </a:r>
        </a:p>
      </dgm:t>
    </dgm:pt>
    <dgm:pt modelId="{B312A7DA-9F5F-4821-A636-698F209CEC15}" type="parTrans" cxnId="{96A1CDF6-ADD0-4553-972E-E0343E7DB275}">
      <dgm:prSet/>
      <dgm:spPr/>
      <dgm:t>
        <a:bodyPr/>
        <a:lstStyle/>
        <a:p>
          <a:endParaRPr lang="en-US"/>
        </a:p>
      </dgm:t>
    </dgm:pt>
    <dgm:pt modelId="{033A58F2-C1D3-4610-B975-709C130BD5FB}" type="sibTrans" cxnId="{96A1CDF6-ADD0-4553-972E-E0343E7DB275}">
      <dgm:prSet/>
      <dgm:spPr/>
      <dgm:t>
        <a:bodyPr/>
        <a:lstStyle/>
        <a:p>
          <a:endParaRPr lang="en-US"/>
        </a:p>
      </dgm:t>
    </dgm:pt>
    <dgm:pt modelId="{21EEE004-A1F4-4271-A494-4BBDB02F8914}">
      <dgm:prSet/>
      <dgm:spPr/>
      <dgm:t>
        <a:bodyPr/>
        <a:lstStyle/>
        <a:p>
          <a:endParaRPr lang="en-US" dirty="0"/>
        </a:p>
      </dgm:t>
    </dgm:pt>
    <dgm:pt modelId="{F4C36BF7-DBB4-45DB-9744-28A2D3539997}" type="parTrans" cxnId="{83F0B0D3-3AC8-4CFC-8546-784227CAE7A4}">
      <dgm:prSet/>
      <dgm:spPr/>
      <dgm:t>
        <a:bodyPr/>
        <a:lstStyle/>
        <a:p>
          <a:endParaRPr lang="en-US"/>
        </a:p>
      </dgm:t>
    </dgm:pt>
    <dgm:pt modelId="{D89C58DD-CAEE-4E85-B19C-8DA860648055}" type="sibTrans" cxnId="{83F0B0D3-3AC8-4CFC-8546-784227CAE7A4}">
      <dgm:prSet/>
      <dgm:spPr/>
      <dgm:t>
        <a:bodyPr/>
        <a:lstStyle/>
        <a:p>
          <a:endParaRPr lang="en-US"/>
        </a:p>
      </dgm:t>
    </dgm:pt>
    <dgm:pt modelId="{BA0E3143-A2EE-4772-8587-92109A493B70}">
      <dgm:prSet/>
      <dgm:spPr/>
      <dgm:t>
        <a:bodyPr/>
        <a:lstStyle/>
        <a:p>
          <a:r>
            <a:rPr lang="en-US" dirty="0"/>
            <a:t>2. Stretching </a:t>
          </a:r>
        </a:p>
      </dgm:t>
    </dgm:pt>
    <dgm:pt modelId="{C9171507-82CF-4282-BCC4-7A809DBE5F6A}" type="parTrans" cxnId="{73F094FA-DD5C-42D2-A8D9-C0AE25C9DA95}">
      <dgm:prSet/>
      <dgm:spPr/>
      <dgm:t>
        <a:bodyPr/>
        <a:lstStyle/>
        <a:p>
          <a:endParaRPr lang="en-US"/>
        </a:p>
      </dgm:t>
    </dgm:pt>
    <dgm:pt modelId="{D96CEED8-6B38-426D-9E8F-171D8BEC2DCB}" type="sibTrans" cxnId="{73F094FA-DD5C-42D2-A8D9-C0AE25C9DA95}">
      <dgm:prSet/>
      <dgm:spPr/>
      <dgm:t>
        <a:bodyPr/>
        <a:lstStyle/>
        <a:p>
          <a:endParaRPr lang="en-US"/>
        </a:p>
      </dgm:t>
    </dgm:pt>
    <dgm:pt modelId="{7251440D-2ADB-4436-9616-D9FCE871AA24}">
      <dgm:prSet/>
      <dgm:spPr/>
      <dgm:t>
        <a:bodyPr/>
        <a:lstStyle/>
        <a:p>
          <a:r>
            <a:rPr lang="en-US" dirty="0"/>
            <a:t>Static, dynamic &amp; PNF</a:t>
          </a:r>
        </a:p>
      </dgm:t>
    </dgm:pt>
    <dgm:pt modelId="{6C663D8D-6DD4-46B4-B5CD-81A6A2F7E6BE}" type="parTrans" cxnId="{35ABF6CA-D9A1-4EDD-922D-292BCC90F6AC}">
      <dgm:prSet/>
      <dgm:spPr/>
      <dgm:t>
        <a:bodyPr/>
        <a:lstStyle/>
        <a:p>
          <a:endParaRPr lang="en-US"/>
        </a:p>
      </dgm:t>
    </dgm:pt>
    <dgm:pt modelId="{10251163-BD28-4187-AB20-7516897F5C7E}" type="sibTrans" cxnId="{35ABF6CA-D9A1-4EDD-922D-292BCC90F6AC}">
      <dgm:prSet/>
      <dgm:spPr/>
      <dgm:t>
        <a:bodyPr/>
        <a:lstStyle/>
        <a:p>
          <a:endParaRPr lang="en-US"/>
        </a:p>
      </dgm:t>
    </dgm:pt>
    <dgm:pt modelId="{436EE08D-4170-4502-A050-ABC2B8ECBEC0}">
      <dgm:prSet/>
      <dgm:spPr/>
      <dgm:t>
        <a:bodyPr/>
        <a:lstStyle/>
        <a:p>
          <a:r>
            <a:rPr lang="en-US" dirty="0"/>
            <a:t>3. Sports specific activities</a:t>
          </a:r>
        </a:p>
      </dgm:t>
    </dgm:pt>
    <dgm:pt modelId="{FBEAA397-1744-4F47-B861-530205B5CE70}" type="parTrans" cxnId="{6B3B2115-2DE7-4D94-A54E-AD34D86159BE}">
      <dgm:prSet/>
      <dgm:spPr/>
      <dgm:t>
        <a:bodyPr/>
        <a:lstStyle/>
        <a:p>
          <a:endParaRPr lang="en-US"/>
        </a:p>
      </dgm:t>
    </dgm:pt>
    <dgm:pt modelId="{E4F837EB-309D-4037-A1E5-C5113A699825}" type="sibTrans" cxnId="{6B3B2115-2DE7-4D94-A54E-AD34D86159BE}">
      <dgm:prSet/>
      <dgm:spPr/>
      <dgm:t>
        <a:bodyPr/>
        <a:lstStyle/>
        <a:p>
          <a:endParaRPr lang="en-US"/>
        </a:p>
      </dgm:t>
    </dgm:pt>
    <dgm:pt modelId="{71DF53C3-4355-4C38-A98D-D6EF30F148F3}">
      <dgm:prSet/>
      <dgm:spPr/>
      <dgm:t>
        <a:bodyPr/>
        <a:lstStyle/>
        <a:p>
          <a:endParaRPr lang="en-US" dirty="0"/>
        </a:p>
      </dgm:t>
    </dgm:pt>
    <dgm:pt modelId="{94765C43-AB78-4DDA-BDFF-20A708FD8166}" type="parTrans" cxnId="{86A79EDF-F5BE-4D90-8C45-CA90EB482B78}">
      <dgm:prSet/>
      <dgm:spPr/>
      <dgm:t>
        <a:bodyPr/>
        <a:lstStyle/>
        <a:p>
          <a:endParaRPr lang="en-US"/>
        </a:p>
      </dgm:t>
    </dgm:pt>
    <dgm:pt modelId="{E97DA437-CC82-45C9-B8DF-7E78A4076FAC}" type="sibTrans" cxnId="{86A79EDF-F5BE-4D90-8C45-CA90EB482B78}">
      <dgm:prSet/>
      <dgm:spPr/>
      <dgm:t>
        <a:bodyPr/>
        <a:lstStyle/>
        <a:p>
          <a:endParaRPr lang="en-US"/>
        </a:p>
      </dgm:t>
    </dgm:pt>
    <dgm:pt modelId="{B57AE3E9-8662-4448-952F-0A2AE9A0224A}" type="pres">
      <dgm:prSet presAssocID="{97D0FA1E-5698-4FF4-A852-56E5DF6C44CF}" presName="linear" presStyleCnt="0">
        <dgm:presLayoutVars>
          <dgm:animLvl val="lvl"/>
          <dgm:resizeHandles val="exact"/>
        </dgm:presLayoutVars>
      </dgm:prSet>
      <dgm:spPr/>
    </dgm:pt>
    <dgm:pt modelId="{1967CABB-33FB-5C4B-8806-00F098049BB7}" type="pres">
      <dgm:prSet presAssocID="{84238B9F-3708-4F3B-B975-E1D025816F9B}" presName="parentText" presStyleLbl="node1" presStyleIdx="0" presStyleCnt="3">
        <dgm:presLayoutVars>
          <dgm:chMax val="0"/>
          <dgm:bulletEnabled val="1"/>
        </dgm:presLayoutVars>
      </dgm:prSet>
      <dgm:spPr/>
    </dgm:pt>
    <dgm:pt modelId="{42172366-B989-AE49-B3E4-D9A03BC5DD49}" type="pres">
      <dgm:prSet presAssocID="{84238B9F-3708-4F3B-B975-E1D025816F9B}" presName="childText" presStyleLbl="revTx" presStyleIdx="0" presStyleCnt="3">
        <dgm:presLayoutVars>
          <dgm:bulletEnabled val="1"/>
        </dgm:presLayoutVars>
      </dgm:prSet>
      <dgm:spPr/>
    </dgm:pt>
    <dgm:pt modelId="{1E69E08F-FD89-F441-A464-9DDD218BC771}" type="pres">
      <dgm:prSet presAssocID="{BA0E3143-A2EE-4772-8587-92109A493B70}" presName="parentText" presStyleLbl="node1" presStyleIdx="1" presStyleCnt="3">
        <dgm:presLayoutVars>
          <dgm:chMax val="0"/>
          <dgm:bulletEnabled val="1"/>
        </dgm:presLayoutVars>
      </dgm:prSet>
      <dgm:spPr/>
    </dgm:pt>
    <dgm:pt modelId="{BB5D68B8-FE5D-FD42-89B9-22CA5C72FD46}" type="pres">
      <dgm:prSet presAssocID="{BA0E3143-A2EE-4772-8587-92109A493B70}" presName="childText" presStyleLbl="revTx" presStyleIdx="1" presStyleCnt="3">
        <dgm:presLayoutVars>
          <dgm:bulletEnabled val="1"/>
        </dgm:presLayoutVars>
      </dgm:prSet>
      <dgm:spPr/>
    </dgm:pt>
    <dgm:pt modelId="{6A168254-56C9-1444-A22E-B870E37031BD}" type="pres">
      <dgm:prSet presAssocID="{436EE08D-4170-4502-A050-ABC2B8ECBEC0}" presName="parentText" presStyleLbl="node1" presStyleIdx="2" presStyleCnt="3">
        <dgm:presLayoutVars>
          <dgm:chMax val="0"/>
          <dgm:bulletEnabled val="1"/>
        </dgm:presLayoutVars>
      </dgm:prSet>
      <dgm:spPr/>
    </dgm:pt>
    <dgm:pt modelId="{000590F6-57E7-4845-93FE-D10340223C53}" type="pres">
      <dgm:prSet presAssocID="{436EE08D-4170-4502-A050-ABC2B8ECBEC0}" presName="childText" presStyleLbl="revTx" presStyleIdx="2" presStyleCnt="3">
        <dgm:presLayoutVars>
          <dgm:bulletEnabled val="1"/>
        </dgm:presLayoutVars>
      </dgm:prSet>
      <dgm:spPr/>
    </dgm:pt>
  </dgm:ptLst>
  <dgm:cxnLst>
    <dgm:cxn modelId="{3C413012-DA78-C547-8920-421C6802593B}" type="presOf" srcId="{436EE08D-4170-4502-A050-ABC2B8ECBEC0}" destId="{6A168254-56C9-1444-A22E-B870E37031BD}" srcOrd="0" destOrd="0" presId="urn:microsoft.com/office/officeart/2005/8/layout/vList2"/>
    <dgm:cxn modelId="{6B3B2115-2DE7-4D94-A54E-AD34D86159BE}" srcId="{97D0FA1E-5698-4FF4-A852-56E5DF6C44CF}" destId="{436EE08D-4170-4502-A050-ABC2B8ECBEC0}" srcOrd="2" destOrd="0" parTransId="{FBEAA397-1744-4F47-B861-530205B5CE70}" sibTransId="{E4F837EB-309D-4037-A1E5-C5113A699825}"/>
    <dgm:cxn modelId="{D9BF0024-89AF-CF41-A257-F060510F91CA}" type="presOf" srcId="{84238B9F-3708-4F3B-B975-E1D025816F9B}" destId="{1967CABB-33FB-5C4B-8806-00F098049BB7}" srcOrd="0" destOrd="0" presId="urn:microsoft.com/office/officeart/2005/8/layout/vList2"/>
    <dgm:cxn modelId="{396FEB64-565B-4843-A2F2-AAFE4E6D9FC8}" type="presOf" srcId="{71DF53C3-4355-4C38-A98D-D6EF30F148F3}" destId="{000590F6-57E7-4845-93FE-D10340223C53}" srcOrd="0" destOrd="0" presId="urn:microsoft.com/office/officeart/2005/8/layout/vList2"/>
    <dgm:cxn modelId="{E7A8826E-DFAE-574F-AB4F-865E40892BB8}" type="presOf" srcId="{97D0FA1E-5698-4FF4-A852-56E5DF6C44CF}" destId="{B57AE3E9-8662-4448-952F-0A2AE9A0224A}" srcOrd="0" destOrd="0" presId="urn:microsoft.com/office/officeart/2005/8/layout/vList2"/>
    <dgm:cxn modelId="{A8B58D6F-5C0A-A049-9DD1-D3D0C331797B}" type="presOf" srcId="{7251440D-2ADB-4436-9616-D9FCE871AA24}" destId="{BB5D68B8-FE5D-FD42-89B9-22CA5C72FD46}" srcOrd="0" destOrd="0" presId="urn:microsoft.com/office/officeart/2005/8/layout/vList2"/>
    <dgm:cxn modelId="{CF831B7E-D377-2549-B28E-9C18C6BAE429}" type="presOf" srcId="{21EEE004-A1F4-4271-A494-4BBDB02F8914}" destId="{42172366-B989-AE49-B3E4-D9A03BC5DD49}" srcOrd="0" destOrd="0" presId="urn:microsoft.com/office/officeart/2005/8/layout/vList2"/>
    <dgm:cxn modelId="{F74D01A9-8E57-734A-B29B-97FAD64667D5}" type="presOf" srcId="{BA0E3143-A2EE-4772-8587-92109A493B70}" destId="{1E69E08F-FD89-F441-A464-9DDD218BC771}" srcOrd="0" destOrd="0" presId="urn:microsoft.com/office/officeart/2005/8/layout/vList2"/>
    <dgm:cxn modelId="{35ABF6CA-D9A1-4EDD-922D-292BCC90F6AC}" srcId="{BA0E3143-A2EE-4772-8587-92109A493B70}" destId="{7251440D-2ADB-4436-9616-D9FCE871AA24}" srcOrd="0" destOrd="0" parTransId="{6C663D8D-6DD4-46B4-B5CD-81A6A2F7E6BE}" sibTransId="{10251163-BD28-4187-AB20-7516897F5C7E}"/>
    <dgm:cxn modelId="{83F0B0D3-3AC8-4CFC-8546-784227CAE7A4}" srcId="{84238B9F-3708-4F3B-B975-E1D025816F9B}" destId="{21EEE004-A1F4-4271-A494-4BBDB02F8914}" srcOrd="0" destOrd="0" parTransId="{F4C36BF7-DBB4-45DB-9744-28A2D3539997}" sibTransId="{D89C58DD-CAEE-4E85-B19C-8DA860648055}"/>
    <dgm:cxn modelId="{86A79EDF-F5BE-4D90-8C45-CA90EB482B78}" srcId="{436EE08D-4170-4502-A050-ABC2B8ECBEC0}" destId="{71DF53C3-4355-4C38-A98D-D6EF30F148F3}" srcOrd="0" destOrd="0" parTransId="{94765C43-AB78-4DDA-BDFF-20A708FD8166}" sibTransId="{E97DA437-CC82-45C9-B8DF-7E78A4076FAC}"/>
    <dgm:cxn modelId="{96A1CDF6-ADD0-4553-972E-E0343E7DB275}" srcId="{97D0FA1E-5698-4FF4-A852-56E5DF6C44CF}" destId="{84238B9F-3708-4F3B-B975-E1D025816F9B}" srcOrd="0" destOrd="0" parTransId="{B312A7DA-9F5F-4821-A636-698F209CEC15}" sibTransId="{033A58F2-C1D3-4610-B975-709C130BD5FB}"/>
    <dgm:cxn modelId="{73F094FA-DD5C-42D2-A8D9-C0AE25C9DA95}" srcId="{97D0FA1E-5698-4FF4-A852-56E5DF6C44CF}" destId="{BA0E3143-A2EE-4772-8587-92109A493B70}" srcOrd="1" destOrd="0" parTransId="{C9171507-82CF-4282-BCC4-7A809DBE5F6A}" sibTransId="{D96CEED8-6B38-426D-9E8F-171D8BEC2DCB}"/>
    <dgm:cxn modelId="{41AA9423-666C-224B-9178-E9B3BFFF62CA}" type="presParOf" srcId="{B57AE3E9-8662-4448-952F-0A2AE9A0224A}" destId="{1967CABB-33FB-5C4B-8806-00F098049BB7}" srcOrd="0" destOrd="0" presId="urn:microsoft.com/office/officeart/2005/8/layout/vList2"/>
    <dgm:cxn modelId="{E6266A0D-D2FA-F240-A86E-1462CA852BF5}" type="presParOf" srcId="{B57AE3E9-8662-4448-952F-0A2AE9A0224A}" destId="{42172366-B989-AE49-B3E4-D9A03BC5DD49}" srcOrd="1" destOrd="0" presId="urn:microsoft.com/office/officeart/2005/8/layout/vList2"/>
    <dgm:cxn modelId="{F70A9B60-8048-D147-9FE7-08B151C825BF}" type="presParOf" srcId="{B57AE3E9-8662-4448-952F-0A2AE9A0224A}" destId="{1E69E08F-FD89-F441-A464-9DDD218BC771}" srcOrd="2" destOrd="0" presId="urn:microsoft.com/office/officeart/2005/8/layout/vList2"/>
    <dgm:cxn modelId="{88D9A7AE-CFF3-B148-8073-8B29ADEC5C0B}" type="presParOf" srcId="{B57AE3E9-8662-4448-952F-0A2AE9A0224A}" destId="{BB5D68B8-FE5D-FD42-89B9-22CA5C72FD46}" srcOrd="3" destOrd="0" presId="urn:microsoft.com/office/officeart/2005/8/layout/vList2"/>
    <dgm:cxn modelId="{0C064836-5E2C-0847-BF5E-C290BAC223CA}" type="presParOf" srcId="{B57AE3E9-8662-4448-952F-0A2AE9A0224A}" destId="{6A168254-56C9-1444-A22E-B870E37031BD}" srcOrd="4" destOrd="0" presId="urn:microsoft.com/office/officeart/2005/8/layout/vList2"/>
    <dgm:cxn modelId="{DEF5F8A5-9057-C84F-BEFA-91353F8F5705}" type="presParOf" srcId="{B57AE3E9-8662-4448-952F-0A2AE9A0224A}" destId="{000590F6-57E7-4845-93FE-D10340223C53}"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212009-3E8C-4522-8BB8-64CBFBB711A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B12D71F-A42B-4F58-8FC6-A5BBC014303C}">
      <dgm:prSet/>
      <dgm:spPr/>
      <dgm:t>
        <a:bodyPr/>
        <a:lstStyle/>
        <a:p>
          <a:pPr>
            <a:lnSpc>
              <a:spcPct val="100000"/>
            </a:lnSpc>
            <a:defRPr cap="all"/>
          </a:pPr>
          <a:r>
            <a:rPr lang="en-US"/>
            <a:t>Complete Practical Activity 3E  </a:t>
          </a:r>
        </a:p>
      </dgm:t>
    </dgm:pt>
    <dgm:pt modelId="{B103D811-14AA-481D-A6FE-43579FE829C4}" type="parTrans" cxnId="{891CBE86-DB4B-40FE-8147-CF973FE0F82D}">
      <dgm:prSet/>
      <dgm:spPr/>
      <dgm:t>
        <a:bodyPr/>
        <a:lstStyle/>
        <a:p>
          <a:endParaRPr lang="en-US"/>
        </a:p>
      </dgm:t>
    </dgm:pt>
    <dgm:pt modelId="{6F764D2C-B240-481A-A14F-7158C25A0FF0}" type="sibTrans" cxnId="{891CBE86-DB4B-40FE-8147-CF973FE0F82D}">
      <dgm:prSet/>
      <dgm:spPr/>
      <dgm:t>
        <a:bodyPr/>
        <a:lstStyle/>
        <a:p>
          <a:endParaRPr lang="en-US"/>
        </a:p>
      </dgm:t>
    </dgm:pt>
    <dgm:pt modelId="{C8AA379E-2CF9-4EDF-B5FC-74DD1C2A439A}" type="pres">
      <dgm:prSet presAssocID="{5E212009-3E8C-4522-8BB8-64CBFBB711A5}" presName="root" presStyleCnt="0">
        <dgm:presLayoutVars>
          <dgm:dir/>
          <dgm:resizeHandles val="exact"/>
        </dgm:presLayoutVars>
      </dgm:prSet>
      <dgm:spPr/>
    </dgm:pt>
    <dgm:pt modelId="{31D91FDF-C756-4361-B3B8-AE42A01179BB}" type="pres">
      <dgm:prSet presAssocID="{0B12D71F-A42B-4F58-8FC6-A5BBC014303C}" presName="compNode" presStyleCnt="0"/>
      <dgm:spPr/>
    </dgm:pt>
    <dgm:pt modelId="{7243ABD2-9F71-4E2D-B96A-3F3FAF5C7F4B}" type="pres">
      <dgm:prSet presAssocID="{0B12D71F-A42B-4F58-8FC6-A5BBC014303C}" presName="iconBgRect" presStyleLbl="bgShp" presStyleIdx="0" presStyleCnt="1"/>
      <dgm:spPr/>
    </dgm:pt>
    <dgm:pt modelId="{D77789FF-D987-43BF-8354-CD9D205A78A9}" type="pres">
      <dgm:prSet presAssocID="{0B12D71F-A42B-4F58-8FC6-A5BBC014303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EC2225D-C817-4C25-8605-B60E9755072E}" type="pres">
      <dgm:prSet presAssocID="{0B12D71F-A42B-4F58-8FC6-A5BBC014303C}" presName="spaceRect" presStyleCnt="0"/>
      <dgm:spPr/>
    </dgm:pt>
    <dgm:pt modelId="{01C27CF0-428C-43CF-93E9-CFF34920E4FD}" type="pres">
      <dgm:prSet presAssocID="{0B12D71F-A42B-4F58-8FC6-A5BBC014303C}" presName="textRect" presStyleLbl="revTx" presStyleIdx="0" presStyleCnt="1">
        <dgm:presLayoutVars>
          <dgm:chMax val="1"/>
          <dgm:chPref val="1"/>
        </dgm:presLayoutVars>
      </dgm:prSet>
      <dgm:spPr/>
    </dgm:pt>
  </dgm:ptLst>
  <dgm:cxnLst>
    <dgm:cxn modelId="{891CBE86-DB4B-40FE-8147-CF973FE0F82D}" srcId="{5E212009-3E8C-4522-8BB8-64CBFBB711A5}" destId="{0B12D71F-A42B-4F58-8FC6-A5BBC014303C}" srcOrd="0" destOrd="0" parTransId="{B103D811-14AA-481D-A6FE-43579FE829C4}" sibTransId="{6F764D2C-B240-481A-A14F-7158C25A0FF0}"/>
    <dgm:cxn modelId="{ED07D5A8-4FD2-485B-A40D-98FA56590A44}" type="presOf" srcId="{0B12D71F-A42B-4F58-8FC6-A5BBC014303C}" destId="{01C27CF0-428C-43CF-93E9-CFF34920E4FD}" srcOrd="0" destOrd="0" presId="urn:microsoft.com/office/officeart/2018/5/layout/IconCircleLabelList"/>
    <dgm:cxn modelId="{BC26F8D0-59A3-4660-8354-330AA352D085}" type="presOf" srcId="{5E212009-3E8C-4522-8BB8-64CBFBB711A5}" destId="{C8AA379E-2CF9-4EDF-B5FC-74DD1C2A439A}" srcOrd="0" destOrd="0" presId="urn:microsoft.com/office/officeart/2018/5/layout/IconCircleLabelList"/>
    <dgm:cxn modelId="{48B5DC43-6CED-418C-A9E7-4FAA447472E8}" type="presParOf" srcId="{C8AA379E-2CF9-4EDF-B5FC-74DD1C2A439A}" destId="{31D91FDF-C756-4361-B3B8-AE42A01179BB}" srcOrd="0" destOrd="0" presId="urn:microsoft.com/office/officeart/2018/5/layout/IconCircleLabelList"/>
    <dgm:cxn modelId="{AE5FC850-D0D1-4A10-B3A3-DFF83E718793}" type="presParOf" srcId="{31D91FDF-C756-4361-B3B8-AE42A01179BB}" destId="{7243ABD2-9F71-4E2D-B96A-3F3FAF5C7F4B}" srcOrd="0" destOrd="0" presId="urn:microsoft.com/office/officeart/2018/5/layout/IconCircleLabelList"/>
    <dgm:cxn modelId="{29627695-5AD1-4072-A755-FC1D3C7EB82C}" type="presParOf" srcId="{31D91FDF-C756-4361-B3B8-AE42A01179BB}" destId="{D77789FF-D987-43BF-8354-CD9D205A78A9}" srcOrd="1" destOrd="0" presId="urn:microsoft.com/office/officeart/2018/5/layout/IconCircleLabelList"/>
    <dgm:cxn modelId="{A6B02A80-6E55-4730-AF40-414481123289}" type="presParOf" srcId="{31D91FDF-C756-4361-B3B8-AE42A01179BB}" destId="{DEC2225D-C817-4C25-8605-B60E9755072E}" srcOrd="2" destOrd="0" presId="urn:microsoft.com/office/officeart/2018/5/layout/IconCircleLabelList"/>
    <dgm:cxn modelId="{99B5E8A8-D92E-4C01-9D01-5DE6904A2C54}" type="presParOf" srcId="{31D91FDF-C756-4361-B3B8-AE42A01179BB}" destId="{01C27CF0-428C-43CF-93E9-CFF34920E4F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CADAA-B5BC-4B64-B509-3019492F0227}">
      <dsp:nvSpPr>
        <dsp:cNvPr id="0" name=""/>
        <dsp:cNvSpPr/>
      </dsp:nvSpPr>
      <dsp:spPr>
        <a:xfrm>
          <a:off x="0" y="485"/>
          <a:ext cx="4559425" cy="1136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C6B35F-24C9-42B8-A5CC-856679F28093}">
      <dsp:nvSpPr>
        <dsp:cNvPr id="0" name=""/>
        <dsp:cNvSpPr/>
      </dsp:nvSpPr>
      <dsp:spPr>
        <a:xfrm>
          <a:off x="343865" y="256253"/>
          <a:ext cx="625210" cy="625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81158-B7F2-40E5-A7A8-6464A7D45E66}">
      <dsp:nvSpPr>
        <dsp:cNvPr id="0" name=""/>
        <dsp:cNvSpPr/>
      </dsp:nvSpPr>
      <dsp:spPr>
        <a:xfrm>
          <a:off x="1312942" y="485"/>
          <a:ext cx="3246482" cy="113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06" tIns="120306" rIns="120306" bIns="120306" numCol="1" spcCol="1270" anchor="ctr" anchorCtr="0">
          <a:noAutofit/>
        </a:bodyPr>
        <a:lstStyle/>
        <a:p>
          <a:pPr marL="0" lvl="0" indent="0" algn="l" defTabSz="622300">
            <a:lnSpc>
              <a:spcPct val="100000"/>
            </a:lnSpc>
            <a:spcBef>
              <a:spcPct val="0"/>
            </a:spcBef>
            <a:spcAft>
              <a:spcPct val="35000"/>
            </a:spcAft>
            <a:buNone/>
          </a:pPr>
          <a:r>
            <a:rPr lang="en-US" sz="1400" kern="1200" dirty="0"/>
            <a:t>How do we know when a participant is ready for competition?</a:t>
          </a:r>
        </a:p>
      </dsp:txBody>
      <dsp:txXfrm>
        <a:off x="1312942" y="485"/>
        <a:ext cx="3246482" cy="1136746"/>
      </dsp:txXfrm>
    </dsp:sp>
    <dsp:sp modelId="{40AF13B8-FFF5-4BAE-8AA6-08B415D95AB5}">
      <dsp:nvSpPr>
        <dsp:cNvPr id="0" name=""/>
        <dsp:cNvSpPr/>
      </dsp:nvSpPr>
      <dsp:spPr>
        <a:xfrm>
          <a:off x="0" y="1421419"/>
          <a:ext cx="4559425" cy="1136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F4D73-718A-411D-BCAA-79322A851940}">
      <dsp:nvSpPr>
        <dsp:cNvPr id="0" name=""/>
        <dsp:cNvSpPr/>
      </dsp:nvSpPr>
      <dsp:spPr>
        <a:xfrm>
          <a:off x="343865" y="1677187"/>
          <a:ext cx="625210" cy="6252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0DF32A-F0B7-4D34-8B91-8A21E90B3CB9}">
      <dsp:nvSpPr>
        <dsp:cNvPr id="0" name=""/>
        <dsp:cNvSpPr/>
      </dsp:nvSpPr>
      <dsp:spPr>
        <a:xfrm>
          <a:off x="1312942" y="1421419"/>
          <a:ext cx="3246482" cy="113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06" tIns="120306" rIns="120306" bIns="120306" numCol="1" spcCol="1270" anchor="ctr" anchorCtr="0">
          <a:noAutofit/>
        </a:bodyPr>
        <a:lstStyle/>
        <a:p>
          <a:pPr marL="0" lvl="0" indent="0" algn="l" defTabSz="622300">
            <a:lnSpc>
              <a:spcPct val="100000"/>
            </a:lnSpc>
            <a:spcBef>
              <a:spcPct val="0"/>
            </a:spcBef>
            <a:spcAft>
              <a:spcPct val="35000"/>
            </a:spcAft>
            <a:buNone/>
          </a:pPr>
          <a:r>
            <a:rPr lang="en-AU" sz="1400" kern="1200" dirty="0"/>
            <a:t>How can we choose the right level of competition to match the developmental standard of your participants? </a:t>
          </a:r>
          <a:endParaRPr lang="en-US" sz="1400" kern="1200" dirty="0"/>
        </a:p>
      </dsp:txBody>
      <dsp:txXfrm>
        <a:off x="1312942" y="1421419"/>
        <a:ext cx="3246482" cy="1136746"/>
      </dsp:txXfrm>
    </dsp:sp>
    <dsp:sp modelId="{EDCE7884-6284-7248-BE72-587A9A6A963D}">
      <dsp:nvSpPr>
        <dsp:cNvPr id="0" name=""/>
        <dsp:cNvSpPr/>
      </dsp:nvSpPr>
      <dsp:spPr>
        <a:xfrm>
          <a:off x="0" y="2842352"/>
          <a:ext cx="4559425" cy="1136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49668C-3B6D-614C-8CBF-79A65AD6BB2A}">
      <dsp:nvSpPr>
        <dsp:cNvPr id="0" name=""/>
        <dsp:cNvSpPr/>
      </dsp:nvSpPr>
      <dsp:spPr>
        <a:xfrm>
          <a:off x="343865" y="3098120"/>
          <a:ext cx="625210" cy="6252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5DEA2-6D58-7E41-BD47-A09A6150D18C}">
      <dsp:nvSpPr>
        <dsp:cNvPr id="0" name=""/>
        <dsp:cNvSpPr/>
      </dsp:nvSpPr>
      <dsp:spPr>
        <a:xfrm>
          <a:off x="1312942" y="2842352"/>
          <a:ext cx="3246482" cy="113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06" tIns="120306" rIns="120306" bIns="120306" numCol="1" spcCol="1270" anchor="ctr" anchorCtr="0">
          <a:noAutofit/>
        </a:bodyPr>
        <a:lstStyle/>
        <a:p>
          <a:pPr marL="0" lvl="0" indent="0" algn="l" defTabSz="622300">
            <a:lnSpc>
              <a:spcPct val="100000"/>
            </a:lnSpc>
            <a:spcBef>
              <a:spcPct val="0"/>
            </a:spcBef>
            <a:spcAft>
              <a:spcPct val="35000"/>
            </a:spcAft>
            <a:buNone/>
          </a:pPr>
          <a:r>
            <a:rPr lang="en-GB" sz="1400" kern="1200" dirty="0"/>
            <a:t>Can I be a source of motivation for my participants? </a:t>
          </a:r>
        </a:p>
      </dsp:txBody>
      <dsp:txXfrm>
        <a:off x="1312942" y="2842352"/>
        <a:ext cx="3246482" cy="1136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734C-4A56-4B6B-8415-B84E715C2F64}">
      <dsp:nvSpPr>
        <dsp:cNvPr id="0" name=""/>
        <dsp:cNvSpPr/>
      </dsp:nvSpPr>
      <dsp:spPr>
        <a:xfrm>
          <a:off x="684914" y="7647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62D34-8288-41B8-87C9-D83159687A74}">
      <dsp:nvSpPr>
        <dsp:cNvPr id="0" name=""/>
        <dsp:cNvSpPr/>
      </dsp:nvSpPr>
      <dsp:spPr>
        <a:xfrm>
          <a:off x="918914" y="9987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34BE9-3331-4267-9899-DD15EC495301}">
      <dsp:nvSpPr>
        <dsp:cNvPr id="0" name=""/>
        <dsp:cNvSpPr/>
      </dsp:nvSpPr>
      <dsp:spPr>
        <a:xfrm>
          <a:off x="333914"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Temperature </a:t>
          </a:r>
        </a:p>
      </dsp:txBody>
      <dsp:txXfrm>
        <a:off x="333914" y="2204702"/>
        <a:ext cx="1800000" cy="720000"/>
      </dsp:txXfrm>
    </dsp:sp>
    <dsp:sp modelId="{65B01249-9D15-4C7A-A327-5E40B61BD6E2}">
      <dsp:nvSpPr>
        <dsp:cNvPr id="0" name=""/>
        <dsp:cNvSpPr/>
      </dsp:nvSpPr>
      <dsp:spPr>
        <a:xfrm>
          <a:off x="2799914" y="7647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FB6C1-F222-4E76-9196-9D393FD5D825}">
      <dsp:nvSpPr>
        <dsp:cNvPr id="0" name=""/>
        <dsp:cNvSpPr/>
      </dsp:nvSpPr>
      <dsp:spPr>
        <a:xfrm>
          <a:off x="3033914" y="9987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78F0F-69BC-4D4E-93B6-E5F52B9EA8F6}">
      <dsp:nvSpPr>
        <dsp:cNvPr id="0" name=""/>
        <dsp:cNvSpPr/>
      </dsp:nvSpPr>
      <dsp:spPr>
        <a:xfrm>
          <a:off x="2448914"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Humidity</a:t>
          </a:r>
        </a:p>
      </dsp:txBody>
      <dsp:txXfrm>
        <a:off x="2448914" y="2204702"/>
        <a:ext cx="1800000" cy="720000"/>
      </dsp:txXfrm>
    </dsp:sp>
    <dsp:sp modelId="{6FD1BA13-A0D6-4B3C-A726-7CD14FDFB578}">
      <dsp:nvSpPr>
        <dsp:cNvPr id="0" name=""/>
        <dsp:cNvSpPr/>
      </dsp:nvSpPr>
      <dsp:spPr>
        <a:xfrm>
          <a:off x="4914914" y="7647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011E4-240B-4D3B-8400-1B49FF491642}">
      <dsp:nvSpPr>
        <dsp:cNvPr id="0" name=""/>
        <dsp:cNvSpPr/>
      </dsp:nvSpPr>
      <dsp:spPr>
        <a:xfrm>
          <a:off x="5148914" y="9987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89FCA7-DBD8-4AEC-80E5-2498A047A7C1}">
      <dsp:nvSpPr>
        <dsp:cNvPr id="0" name=""/>
        <dsp:cNvSpPr/>
      </dsp:nvSpPr>
      <dsp:spPr>
        <a:xfrm>
          <a:off x="4563914"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Wind </a:t>
          </a:r>
        </a:p>
      </dsp:txBody>
      <dsp:txXfrm>
        <a:off x="4563914" y="2204702"/>
        <a:ext cx="1800000" cy="720000"/>
      </dsp:txXfrm>
    </dsp:sp>
    <dsp:sp modelId="{86631BA4-5393-4B97-A664-866BE2DE47FA}">
      <dsp:nvSpPr>
        <dsp:cNvPr id="0" name=""/>
        <dsp:cNvSpPr/>
      </dsp:nvSpPr>
      <dsp:spPr>
        <a:xfrm>
          <a:off x="7029914" y="7647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06FE40-B8EF-46AD-A055-68E8146383E4}">
      <dsp:nvSpPr>
        <dsp:cNvPr id="0" name=""/>
        <dsp:cNvSpPr/>
      </dsp:nvSpPr>
      <dsp:spPr>
        <a:xfrm>
          <a:off x="7263914" y="9987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0E8A16-61FB-49E4-B4C6-CF8E46B40A46}">
      <dsp:nvSpPr>
        <dsp:cNvPr id="0" name=""/>
        <dsp:cNvSpPr/>
      </dsp:nvSpPr>
      <dsp:spPr>
        <a:xfrm>
          <a:off x="6678914"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Rain </a:t>
          </a:r>
        </a:p>
      </dsp:txBody>
      <dsp:txXfrm>
        <a:off x="6678914" y="2204702"/>
        <a:ext cx="1800000" cy="720000"/>
      </dsp:txXfrm>
    </dsp:sp>
    <dsp:sp modelId="{2E75C7E0-8051-4B2B-8041-1A1AD2E9AD78}">
      <dsp:nvSpPr>
        <dsp:cNvPr id="0" name=""/>
        <dsp:cNvSpPr/>
      </dsp:nvSpPr>
      <dsp:spPr>
        <a:xfrm>
          <a:off x="9144914" y="76470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50B64-29B5-4E95-8DCC-C9801DF8BD21}">
      <dsp:nvSpPr>
        <dsp:cNvPr id="0" name=""/>
        <dsp:cNvSpPr/>
      </dsp:nvSpPr>
      <dsp:spPr>
        <a:xfrm>
          <a:off x="9378914" y="9987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E390E-9517-42FC-82F3-08818098F99B}">
      <dsp:nvSpPr>
        <dsp:cNvPr id="0" name=""/>
        <dsp:cNvSpPr/>
      </dsp:nvSpPr>
      <dsp:spPr>
        <a:xfrm>
          <a:off x="8793914" y="22047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Altitude </a:t>
          </a:r>
        </a:p>
      </dsp:txBody>
      <dsp:txXfrm>
        <a:off x="8793914" y="2204702"/>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7CABB-33FB-5C4B-8806-00F098049BB7}">
      <dsp:nvSpPr>
        <dsp:cNvPr id="0" name=""/>
        <dsp:cNvSpPr/>
      </dsp:nvSpPr>
      <dsp:spPr>
        <a:xfrm>
          <a:off x="0" y="477795"/>
          <a:ext cx="5744684" cy="7435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1. Low intensity rhythmic activity</a:t>
          </a:r>
        </a:p>
      </dsp:txBody>
      <dsp:txXfrm>
        <a:off x="36296" y="514091"/>
        <a:ext cx="5672092" cy="670943"/>
      </dsp:txXfrm>
    </dsp:sp>
    <dsp:sp modelId="{42172366-B989-AE49-B3E4-D9A03BC5DD49}">
      <dsp:nvSpPr>
        <dsp:cNvPr id="0" name=""/>
        <dsp:cNvSpPr/>
      </dsp:nvSpPr>
      <dsp:spPr>
        <a:xfrm>
          <a:off x="0" y="1221330"/>
          <a:ext cx="574468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394" tIns="39370" rIns="220472" bIns="3937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1221330"/>
        <a:ext cx="5744684" cy="513360"/>
      </dsp:txXfrm>
    </dsp:sp>
    <dsp:sp modelId="{1E69E08F-FD89-F441-A464-9DDD218BC771}">
      <dsp:nvSpPr>
        <dsp:cNvPr id="0" name=""/>
        <dsp:cNvSpPr/>
      </dsp:nvSpPr>
      <dsp:spPr>
        <a:xfrm>
          <a:off x="0" y="1734690"/>
          <a:ext cx="5744684" cy="74353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2. Stretching </a:t>
          </a:r>
        </a:p>
      </dsp:txBody>
      <dsp:txXfrm>
        <a:off x="36296" y="1770986"/>
        <a:ext cx="5672092" cy="670943"/>
      </dsp:txXfrm>
    </dsp:sp>
    <dsp:sp modelId="{BB5D68B8-FE5D-FD42-89B9-22CA5C72FD46}">
      <dsp:nvSpPr>
        <dsp:cNvPr id="0" name=""/>
        <dsp:cNvSpPr/>
      </dsp:nvSpPr>
      <dsp:spPr>
        <a:xfrm>
          <a:off x="0" y="2478225"/>
          <a:ext cx="574468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39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Static, dynamic &amp; PNF</a:t>
          </a:r>
        </a:p>
      </dsp:txBody>
      <dsp:txXfrm>
        <a:off x="0" y="2478225"/>
        <a:ext cx="5744684" cy="513360"/>
      </dsp:txXfrm>
    </dsp:sp>
    <dsp:sp modelId="{6A168254-56C9-1444-A22E-B870E37031BD}">
      <dsp:nvSpPr>
        <dsp:cNvPr id="0" name=""/>
        <dsp:cNvSpPr/>
      </dsp:nvSpPr>
      <dsp:spPr>
        <a:xfrm>
          <a:off x="0" y="2991585"/>
          <a:ext cx="5744684" cy="74353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3. Sports specific activities</a:t>
          </a:r>
        </a:p>
      </dsp:txBody>
      <dsp:txXfrm>
        <a:off x="36296" y="3027881"/>
        <a:ext cx="5672092" cy="670943"/>
      </dsp:txXfrm>
    </dsp:sp>
    <dsp:sp modelId="{000590F6-57E7-4845-93FE-D10340223C53}">
      <dsp:nvSpPr>
        <dsp:cNvPr id="0" name=""/>
        <dsp:cNvSpPr/>
      </dsp:nvSpPr>
      <dsp:spPr>
        <a:xfrm>
          <a:off x="0" y="3735120"/>
          <a:ext cx="574468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394" tIns="39370" rIns="220472" bIns="3937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3735120"/>
        <a:ext cx="5744684" cy="513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3ABD2-9F71-4E2D-B96A-3F3FAF5C7F4B}">
      <dsp:nvSpPr>
        <dsp:cNvPr id="0" name=""/>
        <dsp:cNvSpPr/>
      </dsp:nvSpPr>
      <dsp:spPr>
        <a:xfrm>
          <a:off x="4365914" y="296402"/>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7789FF-D987-43BF-8354-CD9D205A78A9}">
      <dsp:nvSpPr>
        <dsp:cNvPr id="0" name=""/>
        <dsp:cNvSpPr/>
      </dsp:nvSpPr>
      <dsp:spPr>
        <a:xfrm>
          <a:off x="4833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C27CF0-428C-43CF-93E9-CFF34920E4FD}">
      <dsp:nvSpPr>
        <dsp:cNvPr id="0" name=""/>
        <dsp:cNvSpPr/>
      </dsp:nvSpPr>
      <dsp:spPr>
        <a:xfrm>
          <a:off x="3663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Complete Practical Activity 3E  </a:t>
          </a:r>
        </a:p>
      </dsp:txBody>
      <dsp:txXfrm>
        <a:off x="3663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9FCEB-9884-4B40-AFFC-359FAD7A01EC}" type="datetimeFigureOut">
              <a:rPr lang="en-US" smtClean="0"/>
              <a:t>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EDCCB-BDC6-034C-A4CF-A1304789DFA8}" type="slidenum">
              <a:rPr lang="en-US" smtClean="0"/>
              <a:t>‹#›</a:t>
            </a:fld>
            <a:endParaRPr lang="en-US"/>
          </a:p>
        </p:txBody>
      </p:sp>
    </p:spTree>
    <p:extLst>
      <p:ext uri="{BB962C8B-B14F-4D97-AF65-F5344CB8AC3E}">
        <p14:creationId xmlns:p14="http://schemas.microsoft.com/office/powerpoint/2010/main" val="63948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470B6-DA19-8B42-8E86-9E5B787973E4}" type="slidenum">
              <a:rPr lang="en-US" smtClean="0"/>
              <a:t>9</a:t>
            </a:fld>
            <a:endParaRPr lang="en-US"/>
          </a:p>
        </p:txBody>
      </p:sp>
    </p:spTree>
    <p:extLst>
      <p:ext uri="{BB962C8B-B14F-4D97-AF65-F5344CB8AC3E}">
        <p14:creationId xmlns:p14="http://schemas.microsoft.com/office/powerpoint/2010/main" val="2347385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D3CF-F604-71DE-B7DF-3E93438A44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353EC7F-CEC8-4C23-B718-1C8DE93B0F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07F9F8-B304-EE14-3355-9CF19122E058}"/>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5652D151-BB9A-4C7D-1984-3E0378D31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71C80-67E7-E8F5-2516-D1A5ADF5804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2707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8C432-8780-612D-6149-7081353E845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493395-5B4D-3657-F80E-929F7261B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B1A966-F70F-2E94-1441-E0ABED909F30}"/>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C2B4EA9E-BB92-4102-D983-F4BE46734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A12C1-5979-98C2-9E21-0D8A91915A3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7971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800AC-9A8D-BDB1-AE52-F8691BE0F23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D23150-966C-4873-CE28-5856EB5EAE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A219D-BF40-759D-7DBD-C81F51A4656C}"/>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3869CA35-90F2-C332-BF15-94798791C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D311D-0717-950F-968B-8B73F9C65CCD}"/>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21232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E24B-15B9-DEC5-6589-F9FB981E39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5B1AA8-EE1F-F112-D7B3-87CEC67FA6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DC19B-0E8D-4983-6C8E-08324F75E503}"/>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F4948DBD-7765-2715-C2F0-0EF939472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E1FEE-1D71-E5CC-92EE-8EAE869932C2}"/>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2483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FE4-293D-1935-23E7-F6B2AA936E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5EB521E-D95F-8BFC-B80B-FB8BC56DD0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4CCBEB-4EA2-8FB9-5A06-7C1B2F1B7973}"/>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BF7D2A7F-5CA8-48C2-8DE4-A00EACE5E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ACA38-3658-AE7F-91A8-D5A1A5798845}"/>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84619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6E2A-C918-7595-CA5A-33FEE99F4E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01AAEB-F061-3D90-EBA5-86EF4F4B993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7DDD57-49D3-3DC3-21DB-956B51A964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2F4BCA-C1AF-6B80-0888-99B60EC7EC15}"/>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6" name="Footer Placeholder 5">
            <a:extLst>
              <a:ext uri="{FF2B5EF4-FFF2-40B4-BE49-F238E27FC236}">
                <a16:creationId xmlns:a16="http://schemas.microsoft.com/office/drawing/2014/main" id="{752478CE-C8EB-FABA-550E-9DCE2ED3B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90D7A-77C1-AAA2-BF29-CB034EB54FAF}"/>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0089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A04B-F142-3846-4341-9759A1CCE32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EE0F3B0-DD7D-E6AF-3063-35EB01F31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F54F16-3470-865D-9AC5-D6A21D9B00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B32C078-C78A-C441-4943-A0FB4B520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E78A49-A695-CB6D-1E6A-6D26F89F18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9D06565-0A13-E5F2-1B36-55B419F28042}"/>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8" name="Footer Placeholder 7">
            <a:extLst>
              <a:ext uri="{FF2B5EF4-FFF2-40B4-BE49-F238E27FC236}">
                <a16:creationId xmlns:a16="http://schemas.microsoft.com/office/drawing/2014/main" id="{149637FD-7E1C-F556-595B-BDB31D2E86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F9C193-53F3-9A9B-9807-9370CE559D1C}"/>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99577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699B-1E4A-3562-1EE2-73464504E5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0494386-5530-86C9-3E9E-9D1ED9EFCA25}"/>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4" name="Footer Placeholder 3">
            <a:extLst>
              <a:ext uri="{FF2B5EF4-FFF2-40B4-BE49-F238E27FC236}">
                <a16:creationId xmlns:a16="http://schemas.microsoft.com/office/drawing/2014/main" id="{429CCE33-65B2-B809-D891-0FDF4BE76F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35F108-53BF-B6D6-EB1B-2CA7CDBEE08E}"/>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85331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385AB-6ABB-E1EA-D663-97FA7D653F2F}"/>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3" name="Footer Placeholder 2">
            <a:extLst>
              <a:ext uri="{FF2B5EF4-FFF2-40B4-BE49-F238E27FC236}">
                <a16:creationId xmlns:a16="http://schemas.microsoft.com/office/drawing/2014/main" id="{1BA3235C-2C5A-B26D-6C0A-7F5A72AEB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C745-E267-5E34-3BDC-DAAE0877377D}"/>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320735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5DFD-4AFC-DD73-DDE3-1D52C3F361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6A788D3-6A0A-4F88-642C-F29C66B25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D65E10E-AD68-7B74-E293-F7E2121F1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3A93DD-9228-CEE9-AEBF-0C42045A773F}"/>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6" name="Footer Placeholder 5">
            <a:extLst>
              <a:ext uri="{FF2B5EF4-FFF2-40B4-BE49-F238E27FC236}">
                <a16:creationId xmlns:a16="http://schemas.microsoft.com/office/drawing/2014/main" id="{10AF0580-2214-AC9E-5C3C-56CC7EDA5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DE301-8320-B305-ECEA-DDD71798D9F7}"/>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196163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F40A-6FE0-993B-0427-FD912C9F4F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71057C1-E0B0-885C-55B1-7D70F2D46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66A539-FEA2-8FED-5085-B9C216A93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759A90-ACCE-C088-D270-B4739E4EC8C8}"/>
              </a:ext>
            </a:extLst>
          </p:cNvPr>
          <p:cNvSpPr>
            <a:spLocks noGrp="1"/>
          </p:cNvSpPr>
          <p:nvPr>
            <p:ph type="dt" sz="half" idx="10"/>
          </p:nvPr>
        </p:nvSpPr>
        <p:spPr/>
        <p:txBody>
          <a:bodyPr/>
          <a:lstStyle/>
          <a:p>
            <a:fld id="{EF11C74A-050C-C84C-B3B4-C1F226BC83F8}" type="datetimeFigureOut">
              <a:rPr lang="en-US" smtClean="0"/>
              <a:t>2/9/23</a:t>
            </a:fld>
            <a:endParaRPr lang="en-US"/>
          </a:p>
        </p:txBody>
      </p:sp>
      <p:sp>
        <p:nvSpPr>
          <p:cNvPr id="6" name="Footer Placeholder 5">
            <a:extLst>
              <a:ext uri="{FF2B5EF4-FFF2-40B4-BE49-F238E27FC236}">
                <a16:creationId xmlns:a16="http://schemas.microsoft.com/office/drawing/2014/main" id="{12247712-DBB2-8DC9-FB0C-86D16EEDA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E568C-18EB-06CB-B76F-48C8AA642079}"/>
              </a:ext>
            </a:extLst>
          </p:cNvPr>
          <p:cNvSpPr>
            <a:spLocks noGrp="1"/>
          </p:cNvSpPr>
          <p:nvPr>
            <p:ph type="sldNum" sz="quarter" idx="12"/>
          </p:nvPr>
        </p:nvSpPr>
        <p:spPr/>
        <p:txBody>
          <a:bodyPr/>
          <a:lstStyle/>
          <a:p>
            <a:fld id="{1C1BD804-F18B-6644-98A5-E9261278A6E2}" type="slidenum">
              <a:rPr lang="en-US" smtClean="0"/>
              <a:t>‹#›</a:t>
            </a:fld>
            <a:endParaRPr lang="en-US"/>
          </a:p>
        </p:txBody>
      </p:sp>
    </p:spTree>
    <p:extLst>
      <p:ext uri="{BB962C8B-B14F-4D97-AF65-F5344CB8AC3E}">
        <p14:creationId xmlns:p14="http://schemas.microsoft.com/office/powerpoint/2010/main" val="271306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0BBCE-AD0C-9C21-6CF6-B9DEC5E91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213C58-4900-FA86-7757-5E5EBC6F0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B9EA8-39F9-9378-BA3A-504A44BD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1C74A-050C-C84C-B3B4-C1F226BC83F8}" type="datetimeFigureOut">
              <a:rPr lang="en-US" smtClean="0"/>
              <a:t>2/9/23</a:t>
            </a:fld>
            <a:endParaRPr lang="en-US"/>
          </a:p>
        </p:txBody>
      </p:sp>
      <p:sp>
        <p:nvSpPr>
          <p:cNvPr id="5" name="Footer Placeholder 4">
            <a:extLst>
              <a:ext uri="{FF2B5EF4-FFF2-40B4-BE49-F238E27FC236}">
                <a16:creationId xmlns:a16="http://schemas.microsoft.com/office/drawing/2014/main" id="{D7D18C6F-7DBF-A7ED-DD73-3E0213C11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630F71-1C40-D359-B1C6-1A0BD418B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D804-F18B-6644-98A5-E9261278A6E2}" type="slidenum">
              <a:rPr lang="en-US" smtClean="0"/>
              <a:t>‹#›</a:t>
            </a:fld>
            <a:endParaRPr lang="en-US"/>
          </a:p>
        </p:txBody>
      </p:sp>
    </p:spTree>
    <p:extLst>
      <p:ext uri="{BB962C8B-B14F-4D97-AF65-F5344CB8AC3E}">
        <p14:creationId xmlns:p14="http://schemas.microsoft.com/office/powerpoint/2010/main" val="1339181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ximZfmqh2hI?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92817E8B-9403-D449-5AEB-0779E6588354}"/>
              </a:ext>
            </a:extLst>
          </p:cNvPr>
          <p:cNvPicPr>
            <a:picLocks noChangeAspect="1"/>
          </p:cNvPicPr>
          <p:nvPr/>
        </p:nvPicPr>
        <p:blipFill rotWithShape="1">
          <a:blip r:embed="rId2">
            <a:alphaModFix amt="50000"/>
          </a:blip>
          <a:srcRect t="7188" r="-1" b="39936"/>
          <a:stretch/>
        </p:blipFill>
        <p:spPr>
          <a:xfrm>
            <a:off x="20" y="1"/>
            <a:ext cx="12191980" cy="6857999"/>
          </a:xfrm>
          <a:prstGeom prst="rect">
            <a:avLst/>
          </a:prstGeom>
        </p:spPr>
      </p:pic>
      <p:sp>
        <p:nvSpPr>
          <p:cNvPr id="2" name="Title 1">
            <a:extLst>
              <a:ext uri="{FF2B5EF4-FFF2-40B4-BE49-F238E27FC236}">
                <a16:creationId xmlns:a16="http://schemas.microsoft.com/office/drawing/2014/main" id="{5E3CD9FA-77FB-2B3C-0374-7323CBB5D03B}"/>
              </a:ext>
            </a:extLst>
          </p:cNvPr>
          <p:cNvSpPr>
            <a:spLocks noGrp="1"/>
          </p:cNvSpPr>
          <p:nvPr>
            <p:ph type="ctrTitle"/>
          </p:nvPr>
        </p:nvSpPr>
        <p:spPr>
          <a:xfrm>
            <a:off x="1524000" y="1122362"/>
            <a:ext cx="9144000" cy="2900518"/>
          </a:xfrm>
        </p:spPr>
        <p:txBody>
          <a:bodyPr>
            <a:normAutofit/>
          </a:bodyPr>
          <a:lstStyle/>
          <a:p>
            <a:br>
              <a:rPr lang="en-AU" sz="2900" dirty="0">
                <a:solidFill>
                  <a:srgbClr val="FFFFFF"/>
                </a:solidFill>
                <a:effectLst/>
                <a:latin typeface="Helvetica" pitchFamily="2" charset="0"/>
                <a:ea typeface="Times New Roman" panose="02020603050405020304" pitchFamily="18" charset="0"/>
              </a:rPr>
            </a:br>
            <a:br>
              <a:rPr lang="en-AU" sz="2900" b="1" dirty="0">
                <a:solidFill>
                  <a:srgbClr val="FFFFFF"/>
                </a:solidFill>
                <a:effectLst/>
                <a:latin typeface="Helvetica" pitchFamily="2" charset="0"/>
                <a:ea typeface="Times New Roman" panose="02020603050405020304" pitchFamily="18" charset="0"/>
              </a:rPr>
            </a:br>
            <a:r>
              <a:rPr lang="en-AU" sz="2900" b="1" dirty="0">
                <a:solidFill>
                  <a:srgbClr val="FFFFFF"/>
                </a:solidFill>
                <a:effectLst/>
                <a:latin typeface="Helvetica" pitchFamily="2" charset="0"/>
                <a:ea typeface="Times New Roman" panose="02020603050405020304" pitchFamily="18" charset="0"/>
              </a:rPr>
              <a:t>SISSSCO015</a:t>
            </a:r>
            <a:br>
              <a:rPr lang="en-AU" sz="2900" dirty="0">
                <a:solidFill>
                  <a:srgbClr val="FFFFFF"/>
                </a:solidFill>
                <a:effectLst/>
                <a:latin typeface="Helvetica" pitchFamily="2" charset="0"/>
                <a:ea typeface="Times New Roman" panose="02020603050405020304" pitchFamily="18" charset="0"/>
              </a:rPr>
            </a:br>
            <a:br>
              <a:rPr lang="en-AU" sz="2900" dirty="0">
                <a:solidFill>
                  <a:srgbClr val="FFFFFF"/>
                </a:solidFill>
                <a:effectLst/>
                <a:latin typeface="Helvetica" pitchFamily="2" charset="0"/>
                <a:ea typeface="Times New Roman" panose="02020603050405020304" pitchFamily="18" charset="0"/>
              </a:rPr>
            </a:br>
            <a:r>
              <a:rPr lang="en-AU" sz="2900" dirty="0">
                <a:solidFill>
                  <a:srgbClr val="FFFFFF"/>
                </a:solidFill>
                <a:latin typeface="Helvetica" pitchFamily="2" charset="0"/>
                <a:ea typeface="Times New Roman" panose="02020603050405020304" pitchFamily="18" charset="0"/>
              </a:rPr>
              <a:t>PREPARE PARTICIPANTS FOR SPORT COMPETITION </a:t>
            </a:r>
            <a:br>
              <a:rPr lang="en-AU" sz="2900" dirty="0">
                <a:solidFill>
                  <a:srgbClr val="FFFFFF"/>
                </a:solidFill>
                <a:effectLst/>
                <a:latin typeface="Helvetica" pitchFamily="2" charset="0"/>
                <a:ea typeface="Times New Roman" panose="02020603050405020304" pitchFamily="18" charset="0"/>
              </a:rPr>
            </a:br>
            <a:endParaRPr lang="en-US" sz="2900" dirty="0">
              <a:solidFill>
                <a:srgbClr val="FFFFFF"/>
              </a:solidFill>
              <a:latin typeface="Helvetica" pitchFamily="2" charset="0"/>
            </a:endParaRPr>
          </a:p>
        </p:txBody>
      </p:sp>
      <p:pic>
        <p:nvPicPr>
          <p:cNvPr id="6" name="Content Placeholder 3" descr="Logo&#10;&#10;Description automatically generated">
            <a:extLst>
              <a:ext uri="{FF2B5EF4-FFF2-40B4-BE49-F238E27FC236}">
                <a16:creationId xmlns:a16="http://schemas.microsoft.com/office/drawing/2014/main" id="{6C42B443-2085-D3BD-F6C0-09E7B42D39C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2795804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D65CCA-FFC9-69A5-82E3-18595B31C507}"/>
              </a:ext>
            </a:extLst>
          </p:cNvPr>
          <p:cNvPicPr>
            <a:picLocks noChangeAspect="1"/>
          </p:cNvPicPr>
          <p:nvPr/>
        </p:nvPicPr>
        <p:blipFill>
          <a:blip r:embed="rId2"/>
          <a:srcRect l="11905" r="11905"/>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4" name="Content Placeholder 3">
            <a:extLst>
              <a:ext uri="{FF2B5EF4-FFF2-40B4-BE49-F238E27FC236}">
                <a16:creationId xmlns:a16="http://schemas.microsoft.com/office/drawing/2014/main" id="{D8ADE989-DFFD-87D6-808F-F7C8E34D3C67}"/>
              </a:ext>
            </a:extLst>
          </p:cNvPr>
          <p:cNvSpPr>
            <a:spLocks noGrp="1"/>
          </p:cNvSpPr>
          <p:nvPr>
            <p:ph idx="1"/>
          </p:nvPr>
        </p:nvSpPr>
        <p:spPr>
          <a:xfrm>
            <a:off x="7825255" y="1546528"/>
            <a:ext cx="3689091" cy="3214315"/>
          </a:xfrm>
        </p:spPr>
        <p:txBody>
          <a:bodyPr vert="horz" lIns="91440" tIns="45720" rIns="91440" bIns="45720" rtlCol="0">
            <a:normAutofit/>
          </a:bodyPr>
          <a:lstStyle/>
          <a:p>
            <a:pPr>
              <a:spcAft>
                <a:spcPts val="600"/>
              </a:spcAft>
            </a:pPr>
            <a:r>
              <a:rPr lang="en-US" sz="2200" dirty="0">
                <a:latin typeface="Helvetica" pitchFamily="2" charset="0"/>
              </a:rPr>
              <a:t>Read page 145 -147</a:t>
            </a:r>
          </a:p>
          <a:p>
            <a:pPr marL="0" indent="0">
              <a:spcAft>
                <a:spcPts val="600"/>
              </a:spcAft>
              <a:buNone/>
            </a:pPr>
            <a:endParaRPr lang="en-US" sz="2200" dirty="0">
              <a:latin typeface="Helvetica" pitchFamily="2" charset="0"/>
            </a:endParaRPr>
          </a:p>
          <a:p>
            <a:pPr marL="0" indent="0">
              <a:spcAft>
                <a:spcPts val="600"/>
              </a:spcAft>
              <a:buNone/>
            </a:pPr>
            <a:endParaRPr lang="en-US" sz="2200" dirty="0">
              <a:latin typeface="Helvetica" pitchFamily="2" charset="0"/>
            </a:endParaRPr>
          </a:p>
          <a:p>
            <a:pPr marL="0" indent="0">
              <a:spcAft>
                <a:spcPts val="600"/>
              </a:spcAft>
              <a:buNone/>
            </a:pPr>
            <a:r>
              <a:rPr lang="en-US" sz="2200" dirty="0">
                <a:latin typeface="Helvetica" pitchFamily="2" charset="0"/>
              </a:rPr>
              <a:t>As a class, discuss why anti-doping is an important part of world sport. </a:t>
            </a:r>
          </a:p>
          <a:p>
            <a:pPr marL="0" indent="0">
              <a:spcAft>
                <a:spcPts val="600"/>
              </a:spcAft>
              <a:buNone/>
            </a:pPr>
            <a:endParaRPr lang="en-US" sz="2400" dirty="0"/>
          </a:p>
        </p:txBody>
      </p:sp>
      <p:pic>
        <p:nvPicPr>
          <p:cNvPr id="3" name="Content Placeholder 3" descr="Logo&#10;&#10;Description automatically generated">
            <a:extLst>
              <a:ext uri="{FF2B5EF4-FFF2-40B4-BE49-F238E27FC236}">
                <a16:creationId xmlns:a16="http://schemas.microsoft.com/office/drawing/2014/main" id="{D913DE28-CA50-6307-B8E6-B8F9D5D0291E}"/>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79A8BC17-173B-3899-7AC6-65A285C13376}"/>
              </a:ext>
            </a:extLst>
          </p:cNvPr>
          <p:cNvSpPr txBox="1"/>
          <p:nvPr/>
        </p:nvSpPr>
        <p:spPr>
          <a:xfrm>
            <a:off x="6254266" y="588598"/>
            <a:ext cx="6097656" cy="369332"/>
          </a:xfrm>
          <a:prstGeom prst="rect">
            <a:avLst/>
          </a:prstGeom>
          <a:noFill/>
        </p:spPr>
        <p:txBody>
          <a:bodyPr wrap="square">
            <a:spAutoFit/>
          </a:bodyPr>
          <a:lstStyle/>
          <a:p>
            <a:pPr algn="ctr"/>
            <a:r>
              <a:rPr lang="en-AU" sz="1800" b="1" dirty="0">
                <a:effectLst/>
                <a:latin typeface="Helvetica" pitchFamily="2" charset="0"/>
                <a:ea typeface="Times New Roman" panose="02020603050405020304" pitchFamily="18" charset="0"/>
              </a:rPr>
              <a:t>Anti-doping</a:t>
            </a:r>
            <a:endParaRPr lang="en-AU" sz="16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904979ED-231A-6D9C-796F-7FC61E75755C}"/>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solidFill>
                  <a:schemeClr val="bg1"/>
                </a:solidFill>
              </a:rPr>
              <a:t>SISSSCO015</a:t>
            </a:r>
          </a:p>
        </p:txBody>
      </p:sp>
    </p:spTree>
    <p:extLst>
      <p:ext uri="{BB962C8B-B14F-4D97-AF65-F5344CB8AC3E}">
        <p14:creationId xmlns:p14="http://schemas.microsoft.com/office/powerpoint/2010/main" val="73905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A299D-CF3A-0610-9180-8F4A3ED354E2}"/>
              </a:ext>
            </a:extLst>
          </p:cNvPr>
          <p:cNvSpPr>
            <a:spLocks noGrp="1"/>
          </p:cNvSpPr>
          <p:nvPr>
            <p:ph type="title"/>
          </p:nvPr>
        </p:nvSpPr>
        <p:spPr>
          <a:xfrm>
            <a:off x="630936" y="639520"/>
            <a:ext cx="3429000" cy="1719072"/>
          </a:xfrm>
        </p:spPr>
        <p:txBody>
          <a:bodyPr anchor="b">
            <a:normAutofit/>
          </a:bodyPr>
          <a:lstStyle/>
          <a:p>
            <a:r>
              <a:rPr lang="en-AU" sz="2600" b="1">
                <a:effectLst/>
                <a:latin typeface="Helvetica" pitchFamily="2" charset="0"/>
                <a:ea typeface="Times New Roman" panose="02020603050405020304" pitchFamily="18" charset="0"/>
                <a:cs typeface="Arial" panose="020B0604020202020204" pitchFamily="34" charset="0"/>
              </a:rPr>
              <a:t>What should an athlete eat and drink before competition? </a:t>
            </a:r>
            <a:br>
              <a:rPr lang="en-AU" sz="2600">
                <a:effectLst/>
                <a:latin typeface="Times New Roman" panose="02020603050405020304" pitchFamily="18" charset="0"/>
                <a:ea typeface="Times New Roman" panose="02020603050405020304" pitchFamily="18" charset="0"/>
              </a:rPr>
            </a:br>
            <a:endParaRPr lang="en-US" sz="2600"/>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E3700AA9-5F5A-1A6A-95FF-02AAF23B31E9}"/>
              </a:ext>
            </a:extLst>
          </p:cNvPr>
          <p:cNvSpPr>
            <a:spLocks noGrp="1"/>
          </p:cNvSpPr>
          <p:nvPr>
            <p:ph idx="1"/>
          </p:nvPr>
        </p:nvSpPr>
        <p:spPr>
          <a:xfrm>
            <a:off x="630936" y="2807208"/>
            <a:ext cx="3429000" cy="3410712"/>
          </a:xfrm>
        </p:spPr>
        <p:txBody>
          <a:bodyPr anchor="t">
            <a:normAutofit/>
          </a:bodyPr>
          <a:lstStyle/>
          <a:p>
            <a:pPr marL="0" indent="0">
              <a:buNone/>
            </a:pPr>
            <a:endParaRPr lang="en-AU" sz="2200">
              <a:effectLst/>
              <a:latin typeface="Helvetica" pitchFamily="2" charset="0"/>
              <a:ea typeface="Times New Roman" panose="02020603050405020304" pitchFamily="18" charset="0"/>
            </a:endParaRPr>
          </a:p>
          <a:p>
            <a:pPr marL="0" indent="0">
              <a:buNone/>
            </a:pPr>
            <a:endParaRPr lang="en-US" sz="2200"/>
          </a:p>
        </p:txBody>
      </p:sp>
      <p:pic>
        <p:nvPicPr>
          <p:cNvPr id="7" name="Picture 6">
            <a:extLst>
              <a:ext uri="{FF2B5EF4-FFF2-40B4-BE49-F238E27FC236}">
                <a16:creationId xmlns:a16="http://schemas.microsoft.com/office/drawing/2014/main" id="{F048515D-535B-CEA1-2AA1-DC9469120CEE}"/>
              </a:ext>
            </a:extLst>
          </p:cNvPr>
          <p:cNvPicPr>
            <a:picLocks noChangeAspect="1"/>
          </p:cNvPicPr>
          <p:nvPr/>
        </p:nvPicPr>
        <p:blipFill rotWithShape="1">
          <a:blip r:embed="rId2"/>
          <a:srcRect t="1531" b="22773"/>
          <a:stretch/>
        </p:blipFill>
        <p:spPr>
          <a:xfrm>
            <a:off x="4654296" y="816081"/>
            <a:ext cx="6903720" cy="5225838"/>
          </a:xfrm>
          <a:prstGeom prst="rect">
            <a:avLst/>
          </a:prstGeom>
        </p:spPr>
      </p:pic>
      <p:pic>
        <p:nvPicPr>
          <p:cNvPr id="4" name="Content Placeholder 3" descr="Logo&#10;&#10;Description automatically generated">
            <a:extLst>
              <a:ext uri="{FF2B5EF4-FFF2-40B4-BE49-F238E27FC236}">
                <a16:creationId xmlns:a16="http://schemas.microsoft.com/office/drawing/2014/main" id="{5482846B-8E69-4B67-B1A6-9025A1F849E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0D362943-6AA2-6065-8A73-B0D734627B54}"/>
              </a:ext>
            </a:extLst>
          </p:cNvPr>
          <p:cNvSpPr txBox="1"/>
          <p:nvPr/>
        </p:nvSpPr>
        <p:spPr>
          <a:xfrm>
            <a:off x="261411" y="2926826"/>
            <a:ext cx="4392886" cy="2308324"/>
          </a:xfrm>
          <a:prstGeom prst="rect">
            <a:avLst/>
          </a:prstGeom>
          <a:noFill/>
        </p:spPr>
        <p:txBody>
          <a:bodyPr wrap="square">
            <a:spAutoFit/>
          </a:bodyPr>
          <a:lstStyle/>
          <a:p>
            <a:pPr algn="just"/>
            <a:r>
              <a:rPr lang="en-AU" sz="1600" dirty="0">
                <a:effectLst/>
                <a:latin typeface="Helvetica" pitchFamily="2" charset="0"/>
                <a:ea typeface="Times New Roman" panose="02020603050405020304" pitchFamily="18" charset="0"/>
              </a:rPr>
              <a:t>As a guide the choice of meal, snack and fluids should:</a:t>
            </a:r>
            <a:endParaRPr lang="en-AU" sz="1600" dirty="0">
              <a:effectLst/>
              <a:latin typeface="Times New Roman" panose="02020603050405020304" pitchFamily="18" charset="0"/>
              <a:ea typeface="Times New Roman" panose="02020603050405020304" pitchFamily="18" charset="0"/>
            </a:endParaRPr>
          </a:p>
          <a:p>
            <a:r>
              <a:rPr lang="en-AU" sz="1600" dirty="0">
                <a:solidFill>
                  <a:srgbClr val="000000"/>
                </a:solidFill>
                <a:effectLst/>
                <a:latin typeface="Helvetica" pitchFamily="2" charset="0"/>
                <a:ea typeface="Times New Roman" panose="02020603050405020304" pitchFamily="18" charset="0"/>
                <a:cs typeface="Arial" panose="020B0604020202020204" pitchFamily="34" charset="0"/>
              </a:rPr>
              <a:t> </a:t>
            </a:r>
            <a:endParaRPr lang="en-AU" sz="1600" dirty="0">
              <a:effectLst/>
              <a:latin typeface="Times New Roman" panose="02020603050405020304" pitchFamily="18" charset="0"/>
              <a:ea typeface="Times New Roman" panose="02020603050405020304" pitchFamily="18" charset="0"/>
            </a:endParaRPr>
          </a:p>
          <a:p>
            <a:r>
              <a:rPr lang="en-AU" sz="1600" dirty="0">
                <a:effectLst/>
                <a:latin typeface="Helvetica" pitchFamily="2" charset="0"/>
                <a:ea typeface="Times New Roman" panose="02020603050405020304" pitchFamily="18" charset="0"/>
              </a:rPr>
              <a:t>• Be easy to digest </a:t>
            </a:r>
            <a:endParaRPr lang="en-AU" sz="1600" dirty="0">
              <a:effectLst/>
              <a:latin typeface="Times New Roman" panose="02020603050405020304" pitchFamily="18" charset="0"/>
              <a:ea typeface="Times New Roman" panose="02020603050405020304" pitchFamily="18" charset="0"/>
            </a:endParaRPr>
          </a:p>
          <a:p>
            <a:r>
              <a:rPr lang="en-AU" sz="1600" dirty="0">
                <a:effectLst/>
                <a:latin typeface="Helvetica" pitchFamily="2" charset="0"/>
                <a:ea typeface="Times New Roman" panose="02020603050405020304" pitchFamily="18" charset="0"/>
              </a:rPr>
              <a:t>• Be rich in carbohydrates for fuel </a:t>
            </a:r>
            <a:endParaRPr lang="en-AU" sz="1600" dirty="0">
              <a:effectLst/>
              <a:latin typeface="Times New Roman" panose="02020603050405020304" pitchFamily="18" charset="0"/>
              <a:ea typeface="Times New Roman" panose="02020603050405020304" pitchFamily="18" charset="0"/>
            </a:endParaRPr>
          </a:p>
          <a:p>
            <a:r>
              <a:rPr lang="en-AU" sz="1600" dirty="0">
                <a:effectLst/>
                <a:latin typeface="Helvetica" pitchFamily="2" charset="0"/>
                <a:ea typeface="Times New Roman" panose="02020603050405020304" pitchFamily="18" charset="0"/>
              </a:rPr>
              <a:t>• Be low in fat </a:t>
            </a:r>
            <a:endParaRPr lang="en-AU" sz="1600" dirty="0">
              <a:effectLst/>
              <a:latin typeface="Times New Roman" panose="02020603050405020304" pitchFamily="18" charset="0"/>
              <a:ea typeface="Times New Roman" panose="02020603050405020304" pitchFamily="18" charset="0"/>
            </a:endParaRPr>
          </a:p>
          <a:p>
            <a:r>
              <a:rPr lang="en-AU" sz="1600" dirty="0">
                <a:effectLst/>
                <a:latin typeface="Helvetica" pitchFamily="2" charset="0"/>
                <a:ea typeface="Times New Roman" panose="02020603050405020304" pitchFamily="18" charset="0"/>
              </a:rPr>
              <a:t>• Provide adequate amounts of fluids</a:t>
            </a:r>
            <a:endParaRPr lang="en-AU" sz="1600" dirty="0">
              <a:effectLst/>
              <a:latin typeface="Times New Roman" panose="02020603050405020304" pitchFamily="18" charset="0"/>
              <a:ea typeface="Times New Roman" panose="02020603050405020304" pitchFamily="18" charset="0"/>
            </a:endParaRPr>
          </a:p>
          <a:p>
            <a:r>
              <a:rPr lang="en-AU" sz="1600" dirty="0">
                <a:effectLst/>
                <a:latin typeface="Helvetica" pitchFamily="2" charset="0"/>
                <a:ea typeface="Times New Roman" panose="02020603050405020304" pitchFamily="18" charset="0"/>
              </a:rPr>
              <a:t>• Include foods and fluids that are familiar and enjoyable</a:t>
            </a:r>
            <a:endParaRPr lang="en-AU" sz="16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6D6E93B-0A88-68EE-2E01-CB9D14BC2CCC}"/>
              </a:ext>
            </a:extLst>
          </p:cNvPr>
          <p:cNvSpPr txBox="1"/>
          <p:nvPr/>
        </p:nvSpPr>
        <p:spPr>
          <a:xfrm>
            <a:off x="261410" y="5724939"/>
            <a:ext cx="4081990" cy="369332"/>
          </a:xfrm>
          <a:prstGeom prst="rect">
            <a:avLst/>
          </a:prstGeom>
          <a:noFill/>
        </p:spPr>
        <p:txBody>
          <a:bodyPr wrap="square" rtlCol="0">
            <a:spAutoFit/>
          </a:bodyPr>
          <a:lstStyle/>
          <a:p>
            <a:pPr algn="ctr"/>
            <a:r>
              <a:rPr lang="en-US" b="1" dirty="0"/>
              <a:t>Complete Activity 3C </a:t>
            </a:r>
          </a:p>
        </p:txBody>
      </p:sp>
      <p:sp>
        <p:nvSpPr>
          <p:cNvPr id="10" name="TextBox 9">
            <a:extLst>
              <a:ext uri="{FF2B5EF4-FFF2-40B4-BE49-F238E27FC236}">
                <a16:creationId xmlns:a16="http://schemas.microsoft.com/office/drawing/2014/main" id="{607BBB7A-3592-82CC-D4AD-9D3108D8AB22}"/>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219172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878593-3851-A7B9-A85B-FC68ED5C8D31}"/>
              </a:ext>
            </a:extLst>
          </p:cNvPr>
          <p:cNvPicPr>
            <a:picLocks noChangeAspect="1"/>
          </p:cNvPicPr>
          <p:nvPr/>
        </p:nvPicPr>
        <p:blipFill>
          <a:blip r:embed="rId2"/>
          <a:srcRect t="10822" b="1082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4" name="TextBox 3">
            <a:extLst>
              <a:ext uri="{FF2B5EF4-FFF2-40B4-BE49-F238E27FC236}">
                <a16:creationId xmlns:a16="http://schemas.microsoft.com/office/drawing/2014/main" id="{D8183607-6574-75D5-2CD1-07FFE5FE4E1F}"/>
              </a:ext>
            </a:extLst>
          </p:cNvPr>
          <p:cNvSpPr txBox="1"/>
          <p:nvPr/>
        </p:nvSpPr>
        <p:spPr>
          <a:xfrm>
            <a:off x="804672" y="283559"/>
            <a:ext cx="4782458" cy="13765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AU" sz="1800" b="1" dirty="0">
                <a:solidFill>
                  <a:srgbClr val="000000"/>
                </a:solidFill>
                <a:effectLst/>
                <a:latin typeface="Helvetica" pitchFamily="2" charset="0"/>
                <a:ea typeface="Times New Roman" panose="02020603050405020304" pitchFamily="18" charset="0"/>
                <a:cs typeface="Arial" panose="020B0604020202020204" pitchFamily="34" charset="0"/>
              </a:rPr>
              <a:t>Psychological preparation</a:t>
            </a:r>
          </a:p>
          <a:p>
            <a:pPr>
              <a:lnSpc>
                <a:spcPct val="90000"/>
              </a:lnSpc>
              <a:spcBef>
                <a:spcPct val="0"/>
              </a:spcBef>
              <a:spcAft>
                <a:spcPts val="600"/>
              </a:spcAft>
            </a:pPr>
            <a:endParaRPr lang="en-AU" sz="1800" dirty="0">
              <a:effectLst/>
              <a:latin typeface="Times New Roman" panose="02020603050405020304" pitchFamily="18"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393DFBE7-0865-5E8D-5154-9CC426EC028F}"/>
              </a:ext>
            </a:extLst>
          </p:cNvPr>
          <p:cNvSpPr>
            <a:spLocks noGrp="1"/>
          </p:cNvSpPr>
          <p:nvPr>
            <p:ph idx="1"/>
          </p:nvPr>
        </p:nvSpPr>
        <p:spPr>
          <a:xfrm>
            <a:off x="804672" y="3577837"/>
            <a:ext cx="4782458" cy="3181684"/>
          </a:xfrm>
        </p:spPr>
        <p:txBody>
          <a:bodyPr vert="horz" lIns="91440" tIns="45720" rIns="91440" bIns="45720" rtlCol="0" anchor="t">
            <a:normAutofit/>
          </a:bodyPr>
          <a:lstStyle/>
          <a:p>
            <a:pPr marL="0" indent="0">
              <a:buNone/>
            </a:pPr>
            <a:r>
              <a:rPr lang="en-US" sz="1800" dirty="0">
                <a:solidFill>
                  <a:schemeClr val="tx1">
                    <a:alpha val="80000"/>
                  </a:schemeClr>
                </a:solidFill>
                <a:latin typeface="Helvetica" pitchFamily="2" charset="0"/>
              </a:rPr>
              <a:t>Provide a summary of key points on</a:t>
            </a:r>
            <a:br>
              <a:rPr lang="en-US" sz="1800" dirty="0">
                <a:solidFill>
                  <a:schemeClr val="tx1">
                    <a:alpha val="80000"/>
                  </a:schemeClr>
                </a:solidFill>
                <a:latin typeface="Helvetica" pitchFamily="2" charset="0"/>
              </a:rPr>
            </a:br>
            <a:br>
              <a:rPr lang="en-US" sz="1800" dirty="0">
                <a:solidFill>
                  <a:schemeClr val="tx1">
                    <a:alpha val="80000"/>
                  </a:schemeClr>
                </a:solidFill>
                <a:latin typeface="Helvetica" pitchFamily="2" charset="0"/>
              </a:rPr>
            </a:br>
            <a:r>
              <a:rPr lang="en-US" sz="1800" dirty="0">
                <a:solidFill>
                  <a:schemeClr val="tx1">
                    <a:alpha val="80000"/>
                  </a:schemeClr>
                </a:solidFill>
                <a:latin typeface="Helvetica" pitchFamily="2" charset="0"/>
              </a:rPr>
              <a:t>1. </a:t>
            </a:r>
            <a:r>
              <a:rPr lang="en-AU" sz="1800" dirty="0">
                <a:solidFill>
                  <a:schemeClr val="tx1">
                    <a:alpha val="80000"/>
                  </a:schemeClr>
                </a:solidFill>
                <a:latin typeface="Helvetica" pitchFamily="2" charset="0"/>
              </a:rPr>
              <a:t>Pre-competition routines </a:t>
            </a:r>
            <a:r>
              <a:rPr lang="en-AU" sz="1800" dirty="0">
                <a:solidFill>
                  <a:schemeClr val="tx1">
                    <a:alpha val="80000"/>
                  </a:schemeClr>
                </a:solidFill>
                <a:effectLst/>
                <a:latin typeface="Helvetica" pitchFamily="2" charset="0"/>
              </a:rPr>
              <a:t> </a:t>
            </a:r>
            <a:br>
              <a:rPr lang="en-AU" sz="1800" dirty="0">
                <a:solidFill>
                  <a:schemeClr val="tx1">
                    <a:alpha val="80000"/>
                  </a:schemeClr>
                </a:solidFill>
                <a:effectLst/>
                <a:latin typeface="Helvetica" pitchFamily="2" charset="0"/>
              </a:rPr>
            </a:br>
            <a:r>
              <a:rPr lang="en-AU" sz="1800" dirty="0">
                <a:solidFill>
                  <a:schemeClr val="tx1">
                    <a:alpha val="80000"/>
                  </a:schemeClr>
                </a:solidFill>
                <a:effectLst/>
                <a:latin typeface="Helvetica" pitchFamily="2" charset="0"/>
              </a:rPr>
              <a:t>2. </a:t>
            </a:r>
            <a:r>
              <a:rPr lang="en-AU" sz="1800" dirty="0">
                <a:solidFill>
                  <a:schemeClr val="tx1">
                    <a:alpha val="80000"/>
                  </a:schemeClr>
                </a:solidFill>
                <a:latin typeface="Helvetica" pitchFamily="2" charset="0"/>
              </a:rPr>
              <a:t>Post-competition routine  </a:t>
            </a:r>
            <a:br>
              <a:rPr lang="en-AU" sz="1800" dirty="0">
                <a:solidFill>
                  <a:schemeClr val="tx1">
                    <a:alpha val="80000"/>
                  </a:schemeClr>
                </a:solidFill>
                <a:effectLst/>
                <a:latin typeface="Helvetica" pitchFamily="2" charset="0"/>
              </a:rPr>
            </a:br>
            <a:r>
              <a:rPr lang="en-AU" sz="1800" dirty="0">
                <a:solidFill>
                  <a:schemeClr val="tx1">
                    <a:alpha val="80000"/>
                  </a:schemeClr>
                </a:solidFill>
                <a:effectLst/>
                <a:latin typeface="Helvetica" pitchFamily="2" charset="0"/>
              </a:rPr>
              <a:t>3. Managing performance anxiety  </a:t>
            </a:r>
            <a:br>
              <a:rPr lang="en-AU" sz="1800" dirty="0">
                <a:solidFill>
                  <a:schemeClr val="tx1">
                    <a:alpha val="80000"/>
                  </a:schemeClr>
                </a:solidFill>
                <a:effectLst/>
                <a:latin typeface="Helvetica" pitchFamily="2" charset="0"/>
              </a:rPr>
            </a:br>
            <a:r>
              <a:rPr lang="en-AU" sz="1800" dirty="0">
                <a:solidFill>
                  <a:schemeClr val="tx1">
                    <a:alpha val="80000"/>
                  </a:schemeClr>
                </a:solidFill>
                <a:effectLst/>
                <a:latin typeface="Helvetica" pitchFamily="2" charset="0"/>
              </a:rPr>
              <a:t>3. </a:t>
            </a:r>
            <a:r>
              <a:rPr lang="en-AU" sz="1800" dirty="0">
                <a:solidFill>
                  <a:schemeClr val="tx1">
                    <a:alpha val="80000"/>
                  </a:schemeClr>
                </a:solidFill>
                <a:latin typeface="Helvetica" pitchFamily="2" charset="0"/>
              </a:rPr>
              <a:t>Developing sport self-confidence </a:t>
            </a:r>
            <a:br>
              <a:rPr lang="en-AU" sz="1800" dirty="0">
                <a:solidFill>
                  <a:schemeClr val="tx1">
                    <a:alpha val="80000"/>
                  </a:schemeClr>
                </a:solidFill>
                <a:effectLst/>
                <a:latin typeface="Helvetica" pitchFamily="2" charset="0"/>
              </a:rPr>
            </a:br>
            <a:endParaRPr lang="en-AU" sz="1800" dirty="0">
              <a:solidFill>
                <a:schemeClr val="tx1">
                  <a:alpha val="80000"/>
                </a:schemeClr>
              </a:solidFill>
              <a:effectLst/>
              <a:latin typeface="Helvetica" pitchFamily="2" charset="0"/>
            </a:endParaRPr>
          </a:p>
          <a:p>
            <a:pPr marL="0" indent="0">
              <a:buNone/>
            </a:pPr>
            <a:endParaRPr lang="en-AU" sz="1800" dirty="0">
              <a:solidFill>
                <a:schemeClr val="tx1">
                  <a:alpha val="80000"/>
                </a:schemeClr>
              </a:solidFill>
              <a:latin typeface="Helvetica" pitchFamily="2" charset="0"/>
            </a:endParaRPr>
          </a:p>
          <a:p>
            <a:pPr marL="0" indent="0">
              <a:buNone/>
            </a:pPr>
            <a:r>
              <a:rPr lang="en-AU" sz="1800" b="1" dirty="0">
                <a:solidFill>
                  <a:schemeClr val="tx1">
                    <a:alpha val="80000"/>
                  </a:schemeClr>
                </a:solidFill>
                <a:latin typeface="Helvetica" pitchFamily="2" charset="0"/>
              </a:rPr>
              <a:t>Complete Activity 3D</a:t>
            </a:r>
            <a:endParaRPr lang="en-US" sz="1800" b="1" dirty="0"/>
          </a:p>
        </p:txBody>
      </p:sp>
      <p:pic>
        <p:nvPicPr>
          <p:cNvPr id="2" name="Content Placeholder 3" descr="Logo&#10;&#10;Description automatically generated">
            <a:extLst>
              <a:ext uri="{FF2B5EF4-FFF2-40B4-BE49-F238E27FC236}">
                <a16:creationId xmlns:a16="http://schemas.microsoft.com/office/drawing/2014/main" id="{7DBAE8DF-0FE4-31E7-CA81-44E81E10C67B}"/>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EF7DA2F6-3C30-889F-5098-89C63B8ED6FD}"/>
              </a:ext>
            </a:extLst>
          </p:cNvPr>
          <p:cNvSpPr txBox="1"/>
          <p:nvPr/>
        </p:nvSpPr>
        <p:spPr>
          <a:xfrm>
            <a:off x="804672" y="1120676"/>
            <a:ext cx="5291328" cy="2308324"/>
          </a:xfrm>
          <a:prstGeom prst="rect">
            <a:avLst/>
          </a:prstGeom>
          <a:noFill/>
        </p:spPr>
        <p:txBody>
          <a:bodyPr wrap="square">
            <a:spAutoFit/>
          </a:bodyPr>
          <a:lstStyle/>
          <a:p>
            <a:r>
              <a:rPr lang="en-AU" sz="1800" dirty="0">
                <a:solidFill>
                  <a:srgbClr val="000000"/>
                </a:solidFill>
                <a:effectLst/>
                <a:latin typeface="Helvetica" pitchFamily="2" charset="0"/>
                <a:ea typeface="Times New Roman" panose="02020603050405020304" pitchFamily="18" charset="0"/>
                <a:cs typeface="Times New Roman" panose="02020603050405020304" pitchFamily="18" charset="0"/>
              </a:rPr>
              <a:t>Proper psychological preparation before competition is often overlooked and undervalued by athletes and their coaches. As a result, a lack of psychological preparation can make some athletes so nervous and tense before competition that they literally feel weak and tired before stepping onto the field, court, running track or arena. </a:t>
            </a:r>
            <a:endParaRPr lang="en-US" dirty="0"/>
          </a:p>
        </p:txBody>
      </p:sp>
      <p:sp>
        <p:nvSpPr>
          <p:cNvPr id="7" name="TextBox 6">
            <a:extLst>
              <a:ext uri="{FF2B5EF4-FFF2-40B4-BE49-F238E27FC236}">
                <a16:creationId xmlns:a16="http://schemas.microsoft.com/office/drawing/2014/main" id="{15BD5679-975E-F6AB-78E4-CB686BC58FB7}"/>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363098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Rectangle 5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E9267CB9-06D5-7BA6-9575-72C6C8BE8A36}"/>
              </a:ext>
            </a:extLst>
          </p:cNvPr>
          <p:cNvPicPr>
            <a:picLocks noChangeAspect="1"/>
          </p:cNvPicPr>
          <p:nvPr/>
        </p:nvPicPr>
        <p:blipFill>
          <a:blip r:embed="rId2"/>
          <a:srcRect l="30173" r="30173"/>
          <a:stretch/>
        </p:blipFill>
        <p:spPr>
          <a:xfrm>
            <a:off x="8109502" y="10"/>
            <a:ext cx="4082498" cy="6857990"/>
          </a:xfrm>
          <a:prstGeom prst="rect">
            <a:avLst/>
          </a:prstGeom>
        </p:spPr>
      </p:pic>
      <p:pic>
        <p:nvPicPr>
          <p:cNvPr id="2" name="Content Placeholder 3" descr="Logo&#10;&#10;Description automatically generated">
            <a:extLst>
              <a:ext uri="{FF2B5EF4-FFF2-40B4-BE49-F238E27FC236}">
                <a16:creationId xmlns:a16="http://schemas.microsoft.com/office/drawing/2014/main" id="{7DBAE8DF-0FE4-31E7-CA81-44E81E10C67B}"/>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5D7B91AB-1943-9DB1-226A-488058E26F80}"/>
              </a:ext>
            </a:extLst>
          </p:cNvPr>
          <p:cNvSpPr>
            <a:spLocks noGrp="1"/>
          </p:cNvSpPr>
          <p:nvPr>
            <p:ph idx="1"/>
          </p:nvPr>
        </p:nvSpPr>
        <p:spPr>
          <a:xfrm>
            <a:off x="470133" y="1242913"/>
            <a:ext cx="2819795" cy="4351338"/>
          </a:xfrm>
        </p:spPr>
        <p:txBody>
          <a:bodyPr/>
          <a:lstStyle/>
          <a:p>
            <a:pPr marL="0" indent="0">
              <a:buNone/>
            </a:pPr>
            <a:r>
              <a:rPr lang="en-AU" sz="1800" dirty="0">
                <a:solidFill>
                  <a:schemeClr val="bg1"/>
                </a:solidFill>
                <a:effectLst/>
                <a:latin typeface="Helvetica" pitchFamily="2" charset="0"/>
                <a:ea typeface="Times New Roman" panose="02020603050405020304" pitchFamily="18" charset="0"/>
                <a:cs typeface="Times New Roman" panose="02020603050405020304" pitchFamily="18" charset="0"/>
              </a:rPr>
              <a:t>Most athletes use a warm-up to prepare their body for intense exercise and to help prevent injury. As a coach it is vital to provide sport-specific pre- competition physical warm-up information to athletes to ensure that they are prepared for the high physical demands of competition </a:t>
            </a:r>
            <a:endParaRPr lang="en-US" dirty="0">
              <a:solidFill>
                <a:schemeClr val="bg1"/>
              </a:solidFill>
            </a:endParaRPr>
          </a:p>
        </p:txBody>
      </p:sp>
      <p:sp>
        <p:nvSpPr>
          <p:cNvPr id="9" name="TextBox 8">
            <a:extLst>
              <a:ext uri="{FF2B5EF4-FFF2-40B4-BE49-F238E27FC236}">
                <a16:creationId xmlns:a16="http://schemas.microsoft.com/office/drawing/2014/main" id="{032F2CE5-D7AB-D2B4-5912-0B809C833DC9}"/>
              </a:ext>
            </a:extLst>
          </p:cNvPr>
          <p:cNvSpPr txBox="1"/>
          <p:nvPr/>
        </p:nvSpPr>
        <p:spPr>
          <a:xfrm>
            <a:off x="534448" y="646318"/>
            <a:ext cx="3607904" cy="461665"/>
          </a:xfrm>
          <a:prstGeom prst="rect">
            <a:avLst/>
          </a:prstGeom>
          <a:noFill/>
        </p:spPr>
        <p:txBody>
          <a:bodyPr wrap="square" rtlCol="0">
            <a:spAutoFit/>
          </a:bodyPr>
          <a:lstStyle/>
          <a:p>
            <a:r>
              <a:rPr lang="en-US" sz="2400" b="1" dirty="0">
                <a:solidFill>
                  <a:schemeClr val="bg1"/>
                </a:solidFill>
                <a:latin typeface="Helvetica" pitchFamily="2" charset="0"/>
              </a:rPr>
              <a:t>WARM – UP  </a:t>
            </a:r>
          </a:p>
        </p:txBody>
      </p:sp>
      <p:sp>
        <p:nvSpPr>
          <p:cNvPr id="11" name="TextBox 10">
            <a:extLst>
              <a:ext uri="{FF2B5EF4-FFF2-40B4-BE49-F238E27FC236}">
                <a16:creationId xmlns:a16="http://schemas.microsoft.com/office/drawing/2014/main" id="{3A039DF9-94F2-E2F1-CC77-91336935D42B}"/>
              </a:ext>
            </a:extLst>
          </p:cNvPr>
          <p:cNvSpPr txBox="1"/>
          <p:nvPr/>
        </p:nvSpPr>
        <p:spPr>
          <a:xfrm>
            <a:off x="4251683" y="1107983"/>
            <a:ext cx="4176196" cy="3539430"/>
          </a:xfrm>
          <a:prstGeom prst="rect">
            <a:avLst/>
          </a:prstGeom>
          <a:noFill/>
        </p:spPr>
        <p:txBody>
          <a:bodyPr wrap="square">
            <a:spAutoFit/>
          </a:bodyPr>
          <a:lstStyle/>
          <a:p>
            <a:r>
              <a:rPr lang="en-AU" sz="1600" dirty="0">
                <a:solidFill>
                  <a:srgbClr val="000000"/>
                </a:solidFill>
                <a:effectLst/>
                <a:latin typeface="Helvetica" pitchFamily="2" charset="0"/>
                <a:ea typeface="Times New Roman" panose="02020603050405020304" pitchFamily="18" charset="0"/>
                <a:cs typeface="Arial" panose="020B0604020202020204" pitchFamily="34" charset="0"/>
              </a:rPr>
              <a:t>The benefits of a physical warm-up</a:t>
            </a:r>
          </a:p>
          <a:p>
            <a:r>
              <a:rPr lang="en-AU" sz="1600" dirty="0">
                <a:solidFill>
                  <a:srgbClr val="000000"/>
                </a:solidFill>
                <a:effectLst/>
                <a:latin typeface="Helvetica" pitchFamily="2" charset="0"/>
                <a:ea typeface="Times New Roman" panose="02020603050405020304" pitchFamily="18" charset="0"/>
                <a:cs typeface="Arial" panose="020B0604020202020204" pitchFamily="34" charset="0"/>
              </a:rPr>
              <a:t>Include:</a:t>
            </a:r>
          </a:p>
          <a:p>
            <a:endParaRPr lang="en-AU" sz="1600" dirty="0">
              <a:solidFill>
                <a:srgbClr val="000000"/>
              </a:solidFill>
              <a:effectLst/>
              <a:latin typeface="Helvetica" pitchFamily="2"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AU" sz="1600" dirty="0">
                <a:solidFill>
                  <a:srgbClr val="000000"/>
                </a:solidFill>
                <a:effectLst/>
                <a:latin typeface="Helvetica" pitchFamily="2" charset="0"/>
                <a:ea typeface="Times New Roman" panose="02020603050405020304" pitchFamily="18" charset="0"/>
                <a:cs typeface="Arial" panose="020B0604020202020204" pitchFamily="34" charset="0"/>
              </a:rPr>
              <a:t>Gradually increase body and muscle temperature</a:t>
            </a:r>
            <a:endParaRPr lang="en-AU"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AU" sz="1600" dirty="0">
                <a:solidFill>
                  <a:srgbClr val="000000"/>
                </a:solidFill>
                <a:effectLst/>
                <a:latin typeface="Helvetica" pitchFamily="2" charset="0"/>
                <a:ea typeface="Times New Roman" panose="02020603050405020304" pitchFamily="18" charset="0"/>
                <a:cs typeface="Arial" panose="020B0604020202020204" pitchFamily="34" charset="0"/>
              </a:rPr>
              <a:t>Increased blood and oxygen supply</a:t>
            </a:r>
            <a:endParaRPr lang="en-AU"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AU" sz="1600" dirty="0">
                <a:effectLst/>
                <a:latin typeface="Helvetica" pitchFamily="2" charset="0"/>
                <a:ea typeface="Times New Roman" panose="02020603050405020304" pitchFamily="18" charset="0"/>
              </a:rPr>
              <a:t>Increased flexibility generally or in specific muscle groups</a:t>
            </a:r>
            <a:endParaRPr lang="en-AU"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AU" sz="1600" dirty="0">
                <a:effectLst/>
                <a:latin typeface="Helvetica" pitchFamily="2" charset="0"/>
                <a:ea typeface="Cambria" panose="02040503050406030204" pitchFamily="18" charset="0"/>
                <a:cs typeface="TimesNewRomanPS-BoldMT"/>
              </a:rPr>
              <a:t>Increased excitement levels</a:t>
            </a:r>
            <a:endParaRPr lang="en-AU"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AU" sz="1600" dirty="0">
                <a:effectLst/>
                <a:latin typeface="Helvetica" pitchFamily="2" charset="0"/>
                <a:ea typeface="Times New Roman" panose="02020603050405020304" pitchFamily="18" charset="0"/>
              </a:rPr>
              <a:t>Increased proprioception</a:t>
            </a:r>
          </a:p>
          <a:p>
            <a:pPr marL="285750" indent="-285750">
              <a:buFont typeface="Arial" panose="020B0604020202020204" pitchFamily="34" charset="0"/>
              <a:buChar char="•"/>
            </a:pPr>
            <a:endParaRPr lang="en-AU" sz="1600" dirty="0">
              <a:latin typeface="Helvetica" pitchFamily="2" charset="0"/>
              <a:ea typeface="Times New Roman" panose="02020603050405020304" pitchFamily="18" charset="0"/>
            </a:endParaRPr>
          </a:p>
          <a:p>
            <a:r>
              <a:rPr lang="en-AU" sz="1600" dirty="0">
                <a:effectLst/>
                <a:latin typeface="Helvetica" pitchFamily="2" charset="0"/>
              </a:rPr>
              <a:t>For each of the above, partner up and briefly describe the mechanisms behind each dot point above.</a:t>
            </a:r>
            <a:endParaRPr lang="en-AU" sz="20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CEBB635A-D365-C544-D80E-4724436E37D0}"/>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solidFill>
                  <a:schemeClr val="bg1"/>
                </a:solidFill>
              </a:rPr>
              <a:t>SISSSCO015</a:t>
            </a:r>
          </a:p>
        </p:txBody>
      </p:sp>
    </p:spTree>
    <p:extLst>
      <p:ext uri="{BB962C8B-B14F-4D97-AF65-F5344CB8AC3E}">
        <p14:creationId xmlns:p14="http://schemas.microsoft.com/office/powerpoint/2010/main" val="288313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C0BBE06-E01A-B90C-10FE-FA71E0511481}"/>
              </a:ext>
            </a:extLst>
          </p:cNvPr>
          <p:cNvPicPr>
            <a:picLocks noChangeAspect="1"/>
          </p:cNvPicPr>
          <p:nvPr/>
        </p:nvPicPr>
        <p:blipFill rotWithShape="1">
          <a:blip r:embed="rId2">
            <a:alphaModFix amt="35000"/>
          </a:blip>
          <a:srcRect t="9916" b="10578"/>
          <a:stretch/>
        </p:blipFill>
        <p:spPr>
          <a:xfrm>
            <a:off x="20" y="1"/>
            <a:ext cx="12191980" cy="6857999"/>
          </a:xfrm>
          <a:prstGeom prst="rect">
            <a:avLst/>
          </a:prstGeom>
        </p:spPr>
      </p:pic>
      <p:sp>
        <p:nvSpPr>
          <p:cNvPr id="2" name="Title 1">
            <a:extLst>
              <a:ext uri="{FF2B5EF4-FFF2-40B4-BE49-F238E27FC236}">
                <a16:creationId xmlns:a16="http://schemas.microsoft.com/office/drawing/2014/main" id="{F0792EF2-D433-CE4E-AB13-26D043FAC87C}"/>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b="1" dirty="0">
                <a:solidFill>
                  <a:srgbClr val="FFFFFF"/>
                </a:solidFill>
                <a:effectLst/>
              </a:rPr>
              <a:t>Components of a physical warm-up</a:t>
            </a:r>
            <a:br>
              <a:rPr lang="en-US" sz="4000" dirty="0">
                <a:solidFill>
                  <a:srgbClr val="FFFFFF"/>
                </a:solidFill>
                <a:effectLst/>
              </a:rPr>
            </a:br>
            <a:br>
              <a:rPr lang="en-US" sz="4000" dirty="0">
                <a:solidFill>
                  <a:srgbClr val="FFFFFF"/>
                </a:solidFill>
              </a:rPr>
            </a:br>
            <a:endParaRPr lang="en-US" sz="4000" dirty="0">
              <a:solidFill>
                <a:srgbClr val="FFFFFF"/>
              </a:solidFill>
            </a:endParaRPr>
          </a:p>
        </p:txBody>
      </p:sp>
      <p:cxnSp>
        <p:nvCxnSpPr>
          <p:cNvPr id="43" name="Straight Connector 4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1ECBDDD2-DCEE-6841-D1E7-2A6B9428E220}"/>
              </a:ext>
            </a:extLst>
          </p:cNvPr>
          <p:cNvPicPr>
            <a:picLocks noChangeAspect="1"/>
          </p:cNvPicPr>
          <p:nvPr/>
        </p:nvPicPr>
        <p:blipFill>
          <a:blip r:embed="rId3"/>
          <a:stretch>
            <a:fillRect/>
          </a:stretch>
        </p:blipFill>
        <p:spPr>
          <a:xfrm>
            <a:off x="35627" y="5993969"/>
            <a:ext cx="1152041" cy="864031"/>
          </a:xfrm>
          <a:prstGeom prst="rect">
            <a:avLst/>
          </a:prstGeom>
        </p:spPr>
      </p:pic>
      <p:graphicFrame>
        <p:nvGraphicFramePr>
          <p:cNvPr id="35" name="Content Placeholder 2">
            <a:extLst>
              <a:ext uri="{FF2B5EF4-FFF2-40B4-BE49-F238E27FC236}">
                <a16:creationId xmlns:a16="http://schemas.microsoft.com/office/drawing/2014/main" id="{3900574A-7780-1E3D-8E96-17C19BB2C1A6}"/>
              </a:ext>
            </a:extLst>
          </p:cNvPr>
          <p:cNvGraphicFramePr>
            <a:graphicFrameLocks noGrp="1"/>
          </p:cNvGraphicFramePr>
          <p:nvPr>
            <p:ph idx="1"/>
            <p:extLst>
              <p:ext uri="{D42A27DB-BD31-4B8C-83A1-F6EECF244321}">
                <p14:modId xmlns:p14="http://schemas.microsoft.com/office/powerpoint/2010/main" val="3476743762"/>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1618A0C3-0374-6480-B8E9-7A109833E6B7}"/>
              </a:ext>
            </a:extLst>
          </p:cNvPr>
          <p:cNvSpPr txBox="1"/>
          <p:nvPr/>
        </p:nvSpPr>
        <p:spPr>
          <a:xfrm>
            <a:off x="4793704" y="5238141"/>
            <a:ext cx="6468033" cy="369332"/>
          </a:xfrm>
          <a:prstGeom prst="rect">
            <a:avLst/>
          </a:prstGeom>
          <a:noFill/>
        </p:spPr>
        <p:txBody>
          <a:bodyPr wrap="square" rtlCol="0">
            <a:spAutoFit/>
          </a:bodyPr>
          <a:lstStyle/>
          <a:p>
            <a:r>
              <a:rPr lang="en-US" dirty="0"/>
              <a:t>Watch the next video and note the sequence and types of stretches   </a:t>
            </a:r>
          </a:p>
        </p:txBody>
      </p:sp>
      <p:sp>
        <p:nvSpPr>
          <p:cNvPr id="4" name="TextBox 3">
            <a:extLst>
              <a:ext uri="{FF2B5EF4-FFF2-40B4-BE49-F238E27FC236}">
                <a16:creationId xmlns:a16="http://schemas.microsoft.com/office/drawing/2014/main" id="{8C38DA71-F6CC-5E4D-2840-9AD7B9AEC9E4}"/>
              </a:ext>
            </a:extLst>
          </p:cNvPr>
          <p:cNvSpPr txBox="1"/>
          <p:nvPr/>
        </p:nvSpPr>
        <p:spPr>
          <a:xfrm>
            <a:off x="1017758" y="6488669"/>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230918126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Pre-Workout Dynamic Stretching Routine">
            <a:hlinkClick r:id="" action="ppaction://media"/>
            <a:extLst>
              <a:ext uri="{FF2B5EF4-FFF2-40B4-BE49-F238E27FC236}">
                <a16:creationId xmlns:a16="http://schemas.microsoft.com/office/drawing/2014/main" id="{024EBB3E-0F00-90E9-83A1-DE65BCF6334A}"/>
              </a:ext>
            </a:extLst>
          </p:cNvPr>
          <p:cNvPicPr>
            <a:picLocks noGrp="1" noRot="1" noChangeAspect="1"/>
          </p:cNvPicPr>
          <p:nvPr>
            <p:ph idx="1"/>
            <a:videoFile r:link="rId1"/>
          </p:nvPr>
        </p:nvPicPr>
        <p:blipFill>
          <a:blip r:embed="rId3"/>
          <a:stretch>
            <a:fillRect/>
          </a:stretch>
        </p:blipFill>
        <p:spPr>
          <a:xfrm>
            <a:off x="568225" y="364031"/>
            <a:ext cx="10848712" cy="6129937"/>
          </a:xfrm>
          <a:prstGeom prst="rect">
            <a:avLst/>
          </a:prstGeom>
        </p:spPr>
      </p:pic>
    </p:spTree>
    <p:extLst>
      <p:ext uri="{BB962C8B-B14F-4D97-AF65-F5344CB8AC3E}">
        <p14:creationId xmlns:p14="http://schemas.microsoft.com/office/powerpoint/2010/main" val="2909712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Logo&#10;&#10;Description automatically generated">
            <a:extLst>
              <a:ext uri="{FF2B5EF4-FFF2-40B4-BE49-F238E27FC236}">
                <a16:creationId xmlns:a16="http://schemas.microsoft.com/office/drawing/2014/main" id="{5482846B-8E69-4B67-B1A6-9025A1F849E8}"/>
              </a:ext>
            </a:extLst>
          </p:cNvPr>
          <p:cNvPicPr>
            <a:picLocks noChangeAspect="1"/>
          </p:cNvPicPr>
          <p:nvPr/>
        </p:nvPicPr>
        <p:blipFill>
          <a:blip r:embed="rId2"/>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88B451C-4DE5-FE2C-C2E1-D10D87F419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SISSSCO015</a:t>
            </a:r>
          </a:p>
        </p:txBody>
      </p:sp>
      <p:graphicFrame>
        <p:nvGraphicFramePr>
          <p:cNvPr id="26" name="Content Placeholder 2">
            <a:extLst>
              <a:ext uri="{FF2B5EF4-FFF2-40B4-BE49-F238E27FC236}">
                <a16:creationId xmlns:a16="http://schemas.microsoft.com/office/drawing/2014/main" id="{B600446D-484D-BDEA-14E0-AA558A67EC57}"/>
              </a:ext>
            </a:extLst>
          </p:cNvPr>
          <p:cNvGraphicFramePr>
            <a:graphicFrameLocks noGrp="1"/>
          </p:cNvGraphicFramePr>
          <p:nvPr>
            <p:ph idx="1"/>
            <p:extLst>
              <p:ext uri="{D42A27DB-BD31-4B8C-83A1-F6EECF244321}">
                <p14:modId xmlns:p14="http://schemas.microsoft.com/office/powerpoint/2010/main" val="241995111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973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E2B3-9309-0008-715C-320B2B11A347}"/>
              </a:ext>
            </a:extLst>
          </p:cNvPr>
          <p:cNvSpPr>
            <a:spLocks noGrp="1"/>
          </p:cNvSpPr>
          <p:nvPr>
            <p:ph type="title"/>
          </p:nvPr>
        </p:nvSpPr>
        <p:spPr>
          <a:xfrm>
            <a:off x="598665" y="401633"/>
            <a:ext cx="6002110" cy="1495425"/>
          </a:xfrm>
        </p:spPr>
        <p:txBody>
          <a:bodyPr>
            <a:normAutofit/>
          </a:bodyPr>
          <a:lstStyle/>
          <a:p>
            <a:r>
              <a:rPr lang="en-AU" sz="4000" b="1" dirty="0">
                <a:latin typeface="Helvetica" pitchFamily="2" charset="0"/>
              </a:rPr>
              <a:t>WHO IS THERE FOR SUPPORT? </a:t>
            </a:r>
            <a:endParaRPr lang="en-US" sz="4000" dirty="0"/>
          </a:p>
        </p:txBody>
      </p:sp>
      <p:sp>
        <p:nvSpPr>
          <p:cNvPr id="11" name="Content Placeholder 2">
            <a:extLst>
              <a:ext uri="{FF2B5EF4-FFF2-40B4-BE49-F238E27FC236}">
                <a16:creationId xmlns:a16="http://schemas.microsoft.com/office/drawing/2014/main" id="{ED482D45-BC80-569A-4481-50DF2021F604}"/>
              </a:ext>
            </a:extLst>
          </p:cNvPr>
          <p:cNvSpPr>
            <a:spLocks noGrp="1"/>
          </p:cNvSpPr>
          <p:nvPr>
            <p:ph idx="1"/>
          </p:nvPr>
        </p:nvSpPr>
        <p:spPr>
          <a:xfrm>
            <a:off x="500343" y="2034710"/>
            <a:ext cx="6002110" cy="4997632"/>
          </a:xfrm>
        </p:spPr>
        <p:txBody>
          <a:bodyPr>
            <a:normAutofit/>
          </a:bodyPr>
          <a:lstStyle/>
          <a:p>
            <a:pPr marL="0" indent="0">
              <a:buNone/>
            </a:pPr>
            <a:r>
              <a:rPr lang="en-AU" sz="1800" dirty="0">
                <a:solidFill>
                  <a:srgbClr val="000000"/>
                </a:solidFill>
                <a:effectLst/>
                <a:latin typeface="Helvetica" pitchFamily="2" charset="0"/>
                <a:ea typeface="Times New Roman" panose="02020603050405020304" pitchFamily="18" charset="0"/>
                <a:cs typeface="Arial" panose="020B0604020202020204" pitchFamily="34" charset="0"/>
              </a:rPr>
              <a:t>Coaches, parents, and specialist support staff such as doctors, dieticians and physiotherapists play a vital role in an athlete’s sporting circle and can make a significant impact on their sporting performance. They have a special responsibility to support all participants and athletes to achieve sporting success through specialist advice, support, and care. A critical part of your role as a coach and trainer is to assist participants to identify and access support staff and resources for specialist advice and support to enhance sport specific performance. </a:t>
            </a:r>
            <a:endParaRPr lang="en-US" sz="800" dirty="0"/>
          </a:p>
        </p:txBody>
      </p:sp>
      <p:pic>
        <p:nvPicPr>
          <p:cNvPr id="3" name="Picture 2">
            <a:extLst>
              <a:ext uri="{FF2B5EF4-FFF2-40B4-BE49-F238E27FC236}">
                <a16:creationId xmlns:a16="http://schemas.microsoft.com/office/drawing/2014/main" id="{1CAA5959-30F3-7E4C-5E52-CAD85A7A2FF9}"/>
              </a:ext>
            </a:extLst>
          </p:cNvPr>
          <p:cNvPicPr>
            <a:picLocks noChangeAspect="1"/>
          </p:cNvPicPr>
          <p:nvPr/>
        </p:nvPicPr>
        <p:blipFill>
          <a:blip r:embed="rId2"/>
          <a:srcRect l="15659" r="15659"/>
          <a:stretch/>
        </p:blipFill>
        <p:spPr>
          <a:xfrm>
            <a:off x="7199440" y="10"/>
            <a:ext cx="4992560" cy="6857990"/>
          </a:xfrm>
          <a:prstGeom prst="rect">
            <a:avLst/>
          </a:prstGeom>
          <a:effectLst/>
        </p:spPr>
      </p:pic>
      <p:pic>
        <p:nvPicPr>
          <p:cNvPr id="4" name="Picture 3" descr="Logo&#10;&#10;Description automatically generated">
            <a:extLst>
              <a:ext uri="{FF2B5EF4-FFF2-40B4-BE49-F238E27FC236}">
                <a16:creationId xmlns:a16="http://schemas.microsoft.com/office/drawing/2014/main" id="{52C2CB9D-5F37-18BA-5C8E-420FB8878C48}"/>
              </a:ext>
            </a:extLst>
          </p:cNvPr>
          <p:cNvPicPr>
            <a:picLocks noChangeAspect="1"/>
          </p:cNvPicPr>
          <p:nvPr/>
        </p:nvPicPr>
        <p:blipFill>
          <a:blip r:embed="rId3"/>
          <a:stretch>
            <a:fillRect/>
          </a:stretch>
        </p:blipFill>
        <p:spPr>
          <a:xfrm>
            <a:off x="35627" y="5993969"/>
            <a:ext cx="1152041" cy="864031"/>
          </a:xfrm>
          <a:prstGeom prst="rect">
            <a:avLst/>
          </a:prstGeom>
        </p:spPr>
      </p:pic>
      <p:sp>
        <p:nvSpPr>
          <p:cNvPr id="7" name="TextBox 6">
            <a:extLst>
              <a:ext uri="{FF2B5EF4-FFF2-40B4-BE49-F238E27FC236}">
                <a16:creationId xmlns:a16="http://schemas.microsoft.com/office/drawing/2014/main" id="{D6B00008-68DC-4243-C959-0B55E881DB8C}"/>
              </a:ext>
            </a:extLst>
          </p:cNvPr>
          <p:cNvSpPr txBox="1"/>
          <p:nvPr/>
        </p:nvSpPr>
        <p:spPr>
          <a:xfrm>
            <a:off x="611647" y="4823290"/>
            <a:ext cx="6100354" cy="923330"/>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tx1">
                    <a:alpha val="80000"/>
                  </a:schemeClr>
                </a:solidFill>
                <a:latin typeface="Helvetica" pitchFamily="2" charset="0"/>
              </a:rPr>
              <a:t>Read page </a:t>
            </a:r>
            <a:r>
              <a:rPr lang="en-US" b="1" dirty="0">
                <a:solidFill>
                  <a:schemeClr val="tx1">
                    <a:alpha val="80000"/>
                  </a:schemeClr>
                </a:solidFill>
                <a:latin typeface="Helvetica" pitchFamily="2" charset="0"/>
              </a:rPr>
              <a:t>162</a:t>
            </a:r>
            <a:r>
              <a:rPr lang="en-US" sz="1800" b="1" dirty="0">
                <a:solidFill>
                  <a:schemeClr val="tx1">
                    <a:alpha val="80000"/>
                  </a:schemeClr>
                </a:solidFill>
                <a:latin typeface="Helvetica" pitchFamily="2" charset="0"/>
              </a:rPr>
              <a:t> – 164 and provide a summary of the role of each support staff member.</a:t>
            </a:r>
          </a:p>
          <a:p>
            <a:pPr marL="285750" indent="-285750">
              <a:buFont typeface="Arial" panose="020B0604020202020204" pitchFamily="34" charset="0"/>
              <a:buChar char="•"/>
            </a:pPr>
            <a:r>
              <a:rPr lang="en-US" sz="1800" b="1" dirty="0">
                <a:solidFill>
                  <a:schemeClr val="tx1">
                    <a:alpha val="80000"/>
                  </a:schemeClr>
                </a:solidFill>
                <a:latin typeface="Helvetica" pitchFamily="2" charset="0"/>
              </a:rPr>
              <a:t>Complete Activity 3F</a:t>
            </a:r>
          </a:p>
        </p:txBody>
      </p:sp>
      <p:sp>
        <p:nvSpPr>
          <p:cNvPr id="8" name="TextBox 7">
            <a:extLst>
              <a:ext uri="{FF2B5EF4-FFF2-40B4-BE49-F238E27FC236}">
                <a16:creationId xmlns:a16="http://schemas.microsoft.com/office/drawing/2014/main" id="{2CD1EB85-FE0D-D198-FAEF-8BE95395A907}"/>
              </a:ext>
            </a:extLst>
          </p:cNvPr>
          <p:cNvSpPr txBox="1"/>
          <p:nvPr/>
        </p:nvSpPr>
        <p:spPr>
          <a:xfrm>
            <a:off x="988170" y="6526904"/>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162290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92817E8B-9403-D449-5AEB-0779E6588354}"/>
              </a:ext>
            </a:extLst>
          </p:cNvPr>
          <p:cNvPicPr>
            <a:picLocks noChangeAspect="1"/>
          </p:cNvPicPr>
          <p:nvPr/>
        </p:nvPicPr>
        <p:blipFill>
          <a:blip r:embed="rId2"/>
          <a:srcRect l="21134" r="2113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Content Placeholder 3" descr="Logo&#10;&#10;Description automatically generated">
            <a:extLst>
              <a:ext uri="{FF2B5EF4-FFF2-40B4-BE49-F238E27FC236}">
                <a16:creationId xmlns:a16="http://schemas.microsoft.com/office/drawing/2014/main" id="{6C42B443-2085-D3BD-F6C0-09E7B42D39C8}"/>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9" name="TextBox 8">
            <a:extLst>
              <a:ext uri="{FF2B5EF4-FFF2-40B4-BE49-F238E27FC236}">
                <a16:creationId xmlns:a16="http://schemas.microsoft.com/office/drawing/2014/main" id="{C8EEFBCF-16D0-9CF1-DD20-C6EECB79792F}"/>
              </a:ext>
            </a:extLst>
          </p:cNvPr>
          <p:cNvSpPr txBox="1"/>
          <p:nvPr/>
        </p:nvSpPr>
        <p:spPr>
          <a:xfrm>
            <a:off x="534564" y="598799"/>
            <a:ext cx="6100354" cy="5232202"/>
          </a:xfrm>
          <a:prstGeom prst="rect">
            <a:avLst/>
          </a:prstGeom>
          <a:noFill/>
        </p:spPr>
        <p:txBody>
          <a:bodyPr wrap="square">
            <a:spAutoFit/>
          </a:bodyPr>
          <a:lstStyle/>
          <a:p>
            <a:pPr marL="0" indent="0">
              <a:buNone/>
            </a:pPr>
            <a:r>
              <a:rPr lang="en-AU" b="1" dirty="0">
                <a:latin typeface="Helvetica" pitchFamily="2" charset="0"/>
              </a:rPr>
              <a:t>Self reflection </a:t>
            </a:r>
            <a:endParaRPr lang="en-AU" b="1" dirty="0">
              <a:effectLst/>
              <a:latin typeface="Helvetica" pitchFamily="2" charset="0"/>
            </a:endParaRPr>
          </a:p>
          <a:p>
            <a:pPr algn="just"/>
            <a:endParaRPr lang="en-AU" sz="1800" dirty="0">
              <a:effectLst/>
              <a:latin typeface="Helvetica" pitchFamily="2" charset="0"/>
              <a:ea typeface="Times New Roman" panose="02020603050405020304" pitchFamily="18" charset="0"/>
            </a:endParaRPr>
          </a:p>
          <a:p>
            <a:pPr algn="just"/>
            <a:r>
              <a:rPr lang="en-AU" sz="1800" dirty="0">
                <a:effectLst/>
                <a:latin typeface="Helvetica" pitchFamily="2" charset="0"/>
                <a:ea typeface="Times New Roman" panose="02020603050405020304" pitchFamily="18" charset="0"/>
              </a:rPr>
              <a:t>As a coach, it is important to constantly reflect on your own practice of preparing participants for competition and to identify any areas of improvement so you can continue to provide the best possible guidance for your athletes. </a:t>
            </a:r>
            <a:endParaRPr lang="en-AU" sz="1800" dirty="0">
              <a:effectLst/>
              <a:latin typeface="Times New Roman" panose="02020603050405020304" pitchFamily="18" charset="0"/>
              <a:ea typeface="Times New Roman" panose="02020603050405020304" pitchFamily="18" charset="0"/>
            </a:endParaRPr>
          </a:p>
          <a:p>
            <a:r>
              <a:rPr lang="en-AU" sz="1800" dirty="0">
                <a:solidFill>
                  <a:srgbClr val="000000"/>
                </a:solidFill>
                <a:effectLst/>
                <a:latin typeface="Helvetica" pitchFamily="2" charset="0"/>
                <a:ea typeface="Times New Roman" panose="02020603050405020304" pitchFamily="18" charset="0"/>
              </a:rPr>
              <a:t>Self-reflection helps you to:</a:t>
            </a:r>
          </a:p>
          <a:p>
            <a:endParaRPr lang="en-AU"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Grow and develop as a coach</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Learn from the past</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Not repeat mistakes</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Find ways to tweak and tune your delivery and your sessions</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Better understand yourself</a:t>
            </a:r>
            <a:endParaRPr lang="en-AU" sz="1800" dirty="0">
              <a:solidFill>
                <a:srgbClr val="000000"/>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AU" sz="1800" dirty="0">
                <a:solidFill>
                  <a:srgbClr val="000000"/>
                </a:solidFill>
                <a:effectLst/>
                <a:latin typeface="Helvetica" pitchFamily="2" charset="0"/>
                <a:ea typeface="Times New Roman" panose="02020603050405020304" pitchFamily="18" charset="0"/>
              </a:rPr>
              <a:t>Consistently improve</a:t>
            </a:r>
            <a:endParaRPr lang="en-AU" sz="18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AU" sz="1600" dirty="0">
              <a:effectLst/>
              <a:latin typeface="Helvetica" pitchFamily="2" charset="0"/>
            </a:endParaRPr>
          </a:p>
          <a:p>
            <a:pPr marL="0" indent="0">
              <a:buNone/>
            </a:pPr>
            <a:endParaRPr lang="en-AU" sz="1600" dirty="0">
              <a:latin typeface="Helvetica" pitchFamily="2" charset="0"/>
            </a:endParaRPr>
          </a:p>
          <a:p>
            <a:pPr marL="0" indent="0">
              <a:buNone/>
            </a:pPr>
            <a:r>
              <a:rPr lang="en-AU" sz="1600" b="1" dirty="0">
                <a:latin typeface="Helvetica" pitchFamily="2" charset="0"/>
              </a:rPr>
              <a:t>Talk with the person next to you and discuss the what self-reflection method you would use as a coach or trainer. </a:t>
            </a:r>
            <a:endParaRPr lang="en-AU" sz="1600" b="1" dirty="0">
              <a:effectLst/>
              <a:latin typeface="Helvetica" pitchFamily="2" charset="0"/>
            </a:endParaRPr>
          </a:p>
        </p:txBody>
      </p:sp>
      <p:sp>
        <p:nvSpPr>
          <p:cNvPr id="2" name="TextBox 1">
            <a:extLst>
              <a:ext uri="{FF2B5EF4-FFF2-40B4-BE49-F238E27FC236}">
                <a16:creationId xmlns:a16="http://schemas.microsoft.com/office/drawing/2014/main" id="{2A6B8A40-199A-1A7D-6539-8DA0EE1945A1}"/>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714059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wers carrying boat over heads on a dock">
            <a:extLst>
              <a:ext uri="{FF2B5EF4-FFF2-40B4-BE49-F238E27FC236}">
                <a16:creationId xmlns:a16="http://schemas.microsoft.com/office/drawing/2014/main" id="{29D65CCA-FFC9-69A5-82E3-18595B31C507}"/>
              </a:ext>
            </a:extLst>
          </p:cNvPr>
          <p:cNvPicPr>
            <a:picLocks noChangeAspect="1"/>
          </p:cNvPicPr>
          <p:nvPr/>
        </p:nvPicPr>
        <p:blipFill>
          <a:blip r:embed="rId2"/>
          <a:srcRect l="20888" r="20888"/>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pic>
        <p:nvPicPr>
          <p:cNvPr id="3" name="Content Placeholder 3" descr="Logo&#10;&#10;Description automatically generated">
            <a:extLst>
              <a:ext uri="{FF2B5EF4-FFF2-40B4-BE49-F238E27FC236}">
                <a16:creationId xmlns:a16="http://schemas.microsoft.com/office/drawing/2014/main" id="{D913DE28-CA50-6307-B8E6-B8F9D5D0291E}"/>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79A8BC17-173B-3899-7AC6-65A285C13376}"/>
              </a:ext>
            </a:extLst>
          </p:cNvPr>
          <p:cNvSpPr txBox="1"/>
          <p:nvPr/>
        </p:nvSpPr>
        <p:spPr>
          <a:xfrm>
            <a:off x="6195273" y="3056494"/>
            <a:ext cx="6097656" cy="1169551"/>
          </a:xfrm>
          <a:prstGeom prst="rect">
            <a:avLst/>
          </a:prstGeom>
          <a:noFill/>
        </p:spPr>
        <p:txBody>
          <a:bodyPr wrap="square">
            <a:spAutoFit/>
          </a:bodyPr>
          <a:lstStyle/>
          <a:p>
            <a:pPr marL="285750" indent="-285750" algn="ctr">
              <a:buFont typeface="Arial" panose="020B0604020202020204" pitchFamily="34" charset="0"/>
              <a:buChar char="•"/>
            </a:pPr>
            <a:r>
              <a:rPr lang="en-AU" b="1" dirty="0">
                <a:latin typeface="Helvetica" pitchFamily="2" charset="0"/>
                <a:ea typeface="Times New Roman" panose="02020603050405020304" pitchFamily="18" charset="0"/>
              </a:rPr>
              <a:t>Read pages 165-167 and complete Activity 3G</a:t>
            </a:r>
          </a:p>
          <a:p>
            <a:pPr marL="285750" indent="-285750" algn="ctr">
              <a:buFont typeface="Arial" panose="020B0604020202020204" pitchFamily="34" charset="0"/>
              <a:buChar char="•"/>
            </a:pPr>
            <a:r>
              <a:rPr lang="en-US" sz="1800" b="1" dirty="0">
                <a:latin typeface="Helvetica" pitchFamily="2" charset="0"/>
              </a:rPr>
              <a:t>Complete Set B of your reflection bank questions </a:t>
            </a:r>
          </a:p>
          <a:p>
            <a:pPr marL="285750" indent="-285750" algn="ctr">
              <a:buFont typeface="Arial" panose="020B0604020202020204" pitchFamily="34" charset="0"/>
              <a:buChar char="•"/>
            </a:pPr>
            <a:endParaRPr lang="en-AU" b="1" dirty="0">
              <a:latin typeface="Helvetica" pitchFamily="2" charset="0"/>
              <a:ea typeface="Times New Roman" panose="02020603050405020304" pitchFamily="18" charset="0"/>
            </a:endParaRPr>
          </a:p>
          <a:p>
            <a:pPr algn="ctr"/>
            <a:endParaRPr lang="en-AU" sz="1600" dirty="0">
              <a:effectLst/>
              <a:latin typeface="Times New Roman" panose="02020603050405020304" pitchFamily="18" charset="0"/>
              <a:ea typeface="Times New Roman" panose="02020603050405020304" pitchFamily="18" charset="0"/>
            </a:endParaRPr>
          </a:p>
        </p:txBody>
      </p:sp>
      <p:sp>
        <p:nvSpPr>
          <p:cNvPr id="8" name="Oval 7">
            <a:extLst>
              <a:ext uri="{FF2B5EF4-FFF2-40B4-BE49-F238E27FC236}">
                <a16:creationId xmlns:a16="http://schemas.microsoft.com/office/drawing/2014/main" id="{358B1F78-270C-4863-47ED-F3C6065C5628}"/>
              </a:ext>
            </a:extLst>
          </p:cNvPr>
          <p:cNvSpPr/>
          <p:nvPr/>
        </p:nvSpPr>
        <p:spPr>
          <a:xfrm>
            <a:off x="8645768" y="424539"/>
            <a:ext cx="2196000" cy="2196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descr="Pencil">
            <a:extLst>
              <a:ext uri="{FF2B5EF4-FFF2-40B4-BE49-F238E27FC236}">
                <a16:creationId xmlns:a16="http://schemas.microsoft.com/office/drawing/2014/main" id="{DC01C9BA-75DD-C903-8FAC-5A22B37E712E}"/>
              </a:ext>
            </a:extLst>
          </p:cNvPr>
          <p:cNvSpPr/>
          <p:nvPr/>
        </p:nvSpPr>
        <p:spPr>
          <a:xfrm>
            <a:off x="9113768" y="866297"/>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A7050534-91C1-DCBF-7E3C-687EC89D1966}"/>
              </a:ext>
            </a:extLst>
          </p:cNvPr>
          <p:cNvSpPr/>
          <p:nvPr/>
        </p:nvSpPr>
        <p:spPr>
          <a:xfrm>
            <a:off x="8558116" y="4308807"/>
            <a:ext cx="1815652" cy="1747948"/>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15" name="Graphic 14" descr="Person with idea outline">
            <a:extLst>
              <a:ext uri="{FF2B5EF4-FFF2-40B4-BE49-F238E27FC236}">
                <a16:creationId xmlns:a16="http://schemas.microsoft.com/office/drawing/2014/main" id="{A933972F-B88F-E4F7-ADAB-E6DFC54AC4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08742" y="4725581"/>
            <a:ext cx="914400" cy="914400"/>
          </a:xfrm>
          <a:prstGeom prst="rect">
            <a:avLst/>
          </a:prstGeom>
        </p:spPr>
      </p:pic>
      <p:sp>
        <p:nvSpPr>
          <p:cNvPr id="16" name="TextBox 15">
            <a:extLst>
              <a:ext uri="{FF2B5EF4-FFF2-40B4-BE49-F238E27FC236}">
                <a16:creationId xmlns:a16="http://schemas.microsoft.com/office/drawing/2014/main" id="{80C8399E-8FA3-FCC8-1711-E233761D8888}"/>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solidFill>
                  <a:schemeClr val="bg1"/>
                </a:solidFill>
              </a:rPr>
              <a:t>SISSSCO015</a:t>
            </a:r>
          </a:p>
        </p:txBody>
      </p:sp>
    </p:spTree>
    <p:extLst>
      <p:ext uri="{BB962C8B-B14F-4D97-AF65-F5344CB8AC3E}">
        <p14:creationId xmlns:p14="http://schemas.microsoft.com/office/powerpoint/2010/main" val="338224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E9267CB9-06D5-7BA6-9575-72C6C8BE8A36}"/>
              </a:ext>
            </a:extLst>
          </p:cNvPr>
          <p:cNvPicPr>
            <a:picLocks noChangeAspect="1"/>
          </p:cNvPicPr>
          <p:nvPr/>
        </p:nvPicPr>
        <p:blipFill rotWithShape="1">
          <a:blip r:embed="rId2"/>
          <a:srcRect l="15470" r="-1"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393DFBE7-0865-5E8D-5154-9CC426EC028F}"/>
              </a:ext>
            </a:extLst>
          </p:cNvPr>
          <p:cNvSpPr>
            <a:spLocks noGrp="1"/>
          </p:cNvSpPr>
          <p:nvPr>
            <p:ph idx="1"/>
          </p:nvPr>
        </p:nvSpPr>
        <p:spPr>
          <a:xfrm>
            <a:off x="8643193" y="2418408"/>
            <a:ext cx="2942813" cy="3540265"/>
          </a:xfrm>
        </p:spPr>
        <p:txBody>
          <a:bodyPr vert="horz" lIns="91440" tIns="45720" rIns="91440" bIns="45720" rtlCol="0">
            <a:normAutofit/>
          </a:bodyPr>
          <a:lstStyle/>
          <a:p>
            <a:pPr marL="0" indent="0">
              <a:buNone/>
            </a:pPr>
            <a:r>
              <a:rPr lang="en-US" sz="2000">
                <a:effectLst/>
              </a:rPr>
              <a:t>As a coach or trainer, it is your responsibility to ensure that your participants are planned, organised, and properly prepared for the appropriate level of competition. </a:t>
            </a:r>
          </a:p>
          <a:p>
            <a:pPr marL="0" indent="0">
              <a:buNone/>
            </a:pPr>
            <a:endParaRPr lang="en-US" sz="2000" dirty="0"/>
          </a:p>
          <a:p>
            <a:endParaRPr lang="en-US" sz="2000" dirty="0"/>
          </a:p>
        </p:txBody>
      </p:sp>
      <p:sp>
        <p:nvSpPr>
          <p:cNvPr id="50" name="Rectangle 4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descr="Logo&#10;&#10;Description automatically generated">
            <a:extLst>
              <a:ext uri="{FF2B5EF4-FFF2-40B4-BE49-F238E27FC236}">
                <a16:creationId xmlns:a16="http://schemas.microsoft.com/office/drawing/2014/main" id="{7DBAE8DF-0FE4-31E7-CA81-44E81E10C67B}"/>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B2EBD683-2909-FB1B-15E8-24170494B4D0}"/>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solidFill>
                  <a:schemeClr val="bg1"/>
                </a:solidFill>
              </a:rPr>
              <a:t>SISSSCO015</a:t>
            </a:r>
          </a:p>
        </p:txBody>
      </p:sp>
    </p:spTree>
    <p:extLst>
      <p:ext uri="{BB962C8B-B14F-4D97-AF65-F5344CB8AC3E}">
        <p14:creationId xmlns:p14="http://schemas.microsoft.com/office/powerpoint/2010/main" val="60574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Content Placeholder 7">
            <a:extLst>
              <a:ext uri="{FF2B5EF4-FFF2-40B4-BE49-F238E27FC236}">
                <a16:creationId xmlns:a16="http://schemas.microsoft.com/office/drawing/2014/main" id="{18CD8698-1FFE-2F73-25FC-990E287702A9}"/>
              </a:ext>
            </a:extLst>
          </p:cNvPr>
          <p:cNvGraphicFramePr>
            <a:graphicFrameLocks noGrp="1"/>
          </p:cNvGraphicFramePr>
          <p:nvPr>
            <p:ph idx="1"/>
            <p:extLst>
              <p:ext uri="{D42A27DB-BD31-4B8C-83A1-F6EECF244321}">
                <p14:modId xmlns:p14="http://schemas.microsoft.com/office/powerpoint/2010/main" val="4150631166"/>
              </p:ext>
            </p:extLst>
          </p:nvPr>
        </p:nvGraphicFramePr>
        <p:xfrm>
          <a:off x="563193" y="1274558"/>
          <a:ext cx="4559425" cy="3979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Logo&#10;&#10;Description automatically generated">
            <a:extLst>
              <a:ext uri="{FF2B5EF4-FFF2-40B4-BE49-F238E27FC236}">
                <a16:creationId xmlns:a16="http://schemas.microsoft.com/office/drawing/2014/main" id="{5482846B-8E69-4B67-B1A6-9025A1F849E8}"/>
              </a:ext>
            </a:extLst>
          </p:cNvPr>
          <p:cNvPicPr>
            <a:picLocks noChangeAspect="1"/>
          </p:cNvPicPr>
          <p:nvPr/>
        </p:nvPicPr>
        <p:blipFill>
          <a:blip r:embed="rId7"/>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88B451C-4DE5-FE2C-C2E1-D10D87F419D1}"/>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SISSSCO015</a:t>
            </a:r>
          </a:p>
        </p:txBody>
      </p:sp>
      <p:sp>
        <p:nvSpPr>
          <p:cNvPr id="10" name="TextBox 9">
            <a:extLst>
              <a:ext uri="{FF2B5EF4-FFF2-40B4-BE49-F238E27FC236}">
                <a16:creationId xmlns:a16="http://schemas.microsoft.com/office/drawing/2014/main" id="{B203E0FD-F8B0-8593-42FD-85DE91F44557}"/>
              </a:ext>
            </a:extLst>
          </p:cNvPr>
          <p:cNvSpPr txBox="1"/>
          <p:nvPr/>
        </p:nvSpPr>
        <p:spPr>
          <a:xfrm>
            <a:off x="6559040" y="686840"/>
            <a:ext cx="4339622" cy="1815882"/>
          </a:xfrm>
          <a:prstGeom prst="rect">
            <a:avLst/>
          </a:prstGeom>
          <a:noFill/>
        </p:spPr>
        <p:txBody>
          <a:bodyPr wrap="square">
            <a:spAutoFit/>
          </a:bodyPr>
          <a:lstStyle/>
          <a:p>
            <a:pPr algn="just"/>
            <a:r>
              <a:rPr lang="en-AU" sz="1400" b="1" dirty="0">
                <a:effectLst/>
                <a:latin typeface="Helvetica" pitchFamily="2" charset="0"/>
                <a:ea typeface="Times New Roman" panose="02020603050405020304" pitchFamily="18" charset="0"/>
              </a:rPr>
              <a:t>Mental Readiness:</a:t>
            </a:r>
            <a:r>
              <a:rPr lang="en-AU" sz="1400" dirty="0">
                <a:effectLst/>
                <a:latin typeface="Helvetica" pitchFamily="2" charset="0"/>
                <a:ea typeface="Times New Roman" panose="02020603050405020304" pitchFamily="18" charset="0"/>
              </a:rPr>
              <a:t> Being a competitor in the event or competition, showing confidence, managing anxiety and nerves, and understanding strategy.  </a:t>
            </a:r>
          </a:p>
          <a:p>
            <a:pPr algn="just"/>
            <a:r>
              <a:rPr lang="en-AU" sz="1400" dirty="0">
                <a:effectLst/>
                <a:latin typeface="Helvetica" pitchFamily="2" charset="0"/>
                <a:ea typeface="Times New Roman" panose="02020603050405020304" pitchFamily="18" charset="0"/>
              </a:rPr>
              <a:t> </a:t>
            </a:r>
          </a:p>
          <a:p>
            <a:pPr algn="just"/>
            <a:r>
              <a:rPr lang="en-AU" sz="1400" b="1" dirty="0">
                <a:effectLst/>
                <a:latin typeface="Helvetica" pitchFamily="2" charset="0"/>
                <a:ea typeface="Times New Roman" panose="02020603050405020304" pitchFamily="18" charset="0"/>
              </a:rPr>
              <a:t>Physical Readiness:</a:t>
            </a:r>
            <a:r>
              <a:rPr lang="en-AU" sz="1400" dirty="0">
                <a:effectLst/>
                <a:latin typeface="Helvetica" pitchFamily="2" charset="0"/>
                <a:ea typeface="Times New Roman" panose="02020603050405020304" pitchFamily="18" charset="0"/>
              </a:rPr>
              <a:t> Being physically conditioned and trained in the skills required for a level of competition. </a:t>
            </a:r>
          </a:p>
          <a:p>
            <a:r>
              <a:rPr lang="en-AU" sz="1400" dirty="0">
                <a:effectLst/>
                <a:latin typeface="Helvetica" pitchFamily="2" charset="0"/>
                <a:ea typeface="Times New Roman" panose="02020603050405020304" pitchFamily="18" charset="0"/>
              </a:rPr>
              <a:t> </a:t>
            </a:r>
          </a:p>
        </p:txBody>
      </p:sp>
      <p:sp>
        <p:nvSpPr>
          <p:cNvPr id="13" name="TextBox 12">
            <a:extLst>
              <a:ext uri="{FF2B5EF4-FFF2-40B4-BE49-F238E27FC236}">
                <a16:creationId xmlns:a16="http://schemas.microsoft.com/office/drawing/2014/main" id="{DD1DC281-A558-1F20-490A-E66114897971}"/>
              </a:ext>
            </a:extLst>
          </p:cNvPr>
          <p:cNvSpPr txBox="1"/>
          <p:nvPr/>
        </p:nvSpPr>
        <p:spPr>
          <a:xfrm>
            <a:off x="6559040" y="2336371"/>
            <a:ext cx="4447863" cy="3816429"/>
          </a:xfrm>
          <a:prstGeom prst="rect">
            <a:avLst/>
          </a:prstGeom>
          <a:noFill/>
        </p:spPr>
        <p:txBody>
          <a:bodyPr wrap="square">
            <a:spAutoFit/>
          </a:bodyPr>
          <a:lstStyle/>
          <a:p>
            <a:pPr algn="just"/>
            <a:r>
              <a:rPr lang="en-AU" sz="1400" dirty="0">
                <a:effectLst/>
                <a:latin typeface="Helvetica" pitchFamily="2" charset="0"/>
                <a:ea typeface="Times New Roman" panose="02020603050405020304" pitchFamily="18" charset="0"/>
              </a:rPr>
              <a:t>There are ways in which you can determine the mental and physical readiness of your participants. They may include:</a:t>
            </a:r>
            <a:endParaRPr lang="en-AU" sz="1400" dirty="0">
              <a:effectLst/>
              <a:latin typeface="Times New Roman" panose="02020603050405020304" pitchFamily="18" charset="0"/>
              <a:ea typeface="Times New Roman" panose="02020603050405020304" pitchFamily="18" charset="0"/>
            </a:endParaRPr>
          </a:p>
          <a:p>
            <a:pPr algn="just"/>
            <a:r>
              <a:rPr lang="en-AU" sz="1400" dirty="0">
                <a:effectLst/>
                <a:latin typeface="Helvetica" pitchFamily="2" charset="0"/>
                <a:ea typeface="Times New Roman" panose="02020603050405020304" pitchFamily="18" charset="0"/>
              </a:rPr>
              <a:t> </a:t>
            </a:r>
            <a:endParaRPr lang="en-AU" sz="14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AU" sz="1400" dirty="0">
                <a:effectLst/>
                <a:latin typeface="Helvetica" pitchFamily="2" charset="0"/>
                <a:ea typeface="Times New Roman" panose="02020603050405020304" pitchFamily="18" charset="0"/>
              </a:rPr>
              <a:t>Fitness tests (e.g., beep test, agility runs, time trials, strength, and endurance tests)</a:t>
            </a:r>
            <a:endParaRPr lang="en-AU" sz="14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AU" sz="1400" dirty="0">
                <a:effectLst/>
                <a:latin typeface="Helvetica" pitchFamily="2" charset="0"/>
                <a:ea typeface="Times New Roman" panose="02020603050405020304" pitchFamily="18" charset="0"/>
              </a:rPr>
              <a:t>Observations of physical performance, skills, and behaviour </a:t>
            </a:r>
            <a:endParaRPr lang="en-AU" sz="14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AU" sz="1400" dirty="0">
                <a:effectLst/>
                <a:latin typeface="Helvetica" pitchFamily="2" charset="0"/>
                <a:ea typeface="Times New Roman" panose="02020603050405020304" pitchFamily="18" charset="0"/>
              </a:rPr>
              <a:t>Meetings and discussions with individual participants </a:t>
            </a:r>
            <a:endParaRPr lang="en-AU" sz="14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AU" sz="1400" dirty="0">
                <a:effectLst/>
                <a:latin typeface="Helvetica" pitchFamily="2" charset="0"/>
                <a:ea typeface="Times New Roman" panose="02020603050405020304" pitchFamily="18" charset="0"/>
              </a:rPr>
              <a:t>Discussions with specialist support staff such as doctors, physiotherapists, and psychologists </a:t>
            </a:r>
            <a:endParaRPr lang="en-AU" sz="1400" dirty="0">
              <a:effectLst/>
              <a:latin typeface="Times New Roman" panose="02020603050405020304" pitchFamily="18" charset="0"/>
              <a:ea typeface="Times New Roman" panose="02020603050405020304" pitchFamily="18" charset="0"/>
            </a:endParaRPr>
          </a:p>
          <a:p>
            <a:pPr algn="just">
              <a:tabLst>
                <a:tab pos="3732530" algn="l"/>
              </a:tabLst>
            </a:pPr>
            <a:endParaRPr lang="en-AU" sz="1600" dirty="0">
              <a:effectLst/>
              <a:latin typeface="Helvetica" pitchFamily="2" charset="0"/>
              <a:ea typeface="Times New Roman" panose="02020603050405020304" pitchFamily="18" charset="0"/>
              <a:cs typeface="Cambria" panose="02040503050406030204" pitchFamily="18" charset="0"/>
            </a:endParaRPr>
          </a:p>
          <a:p>
            <a:pPr algn="just">
              <a:tabLst>
                <a:tab pos="3732530" algn="l"/>
              </a:tabLst>
            </a:pPr>
            <a:r>
              <a:rPr lang="en-AU" sz="1400" dirty="0">
                <a:solidFill>
                  <a:srgbClr val="000000"/>
                </a:solidFill>
                <a:effectLst/>
                <a:latin typeface="Helvetica" pitchFamily="2" charset="0"/>
                <a:ea typeface="Times New Roman" panose="02020603050405020304" pitchFamily="18" charset="0"/>
                <a:cs typeface="Poppins" pitchFamily="2" charset="77"/>
              </a:rPr>
              <a:t>Your behaviours as a coach/trainer, can influence motivation in your participants and help them feel like they control their own behaviour even with the presence of external or material rewards. </a:t>
            </a:r>
            <a:r>
              <a:rPr lang="en-AU" sz="1600" dirty="0">
                <a:effectLst/>
                <a:latin typeface="Helvetica" pitchFamily="2" charset="0"/>
                <a:ea typeface="Times New Roman" panose="02020603050405020304" pitchFamily="18" charset="0"/>
                <a:cs typeface="Cambria" panose="02040503050406030204" pitchFamily="18" charset="0"/>
              </a:rPr>
              <a:t>	</a:t>
            </a:r>
            <a:endParaRPr lang="en-A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298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39115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a:extLst>
              <a:ext uri="{FF2B5EF4-FFF2-40B4-BE49-F238E27FC236}">
                <a16:creationId xmlns:a16="http://schemas.microsoft.com/office/drawing/2014/main" id="{29D65CCA-FFC9-69A5-82E3-18595B31C507}"/>
              </a:ext>
            </a:extLst>
          </p:cNvPr>
          <p:cNvPicPr>
            <a:picLocks noChangeAspect="1"/>
          </p:cNvPicPr>
          <p:nvPr/>
        </p:nvPicPr>
        <p:blipFill rotWithShape="1">
          <a:blip r:embed="rId2"/>
          <a:srcRect l="9608" r="5655" b="-3"/>
          <a:stretch/>
        </p:blipFill>
        <p:spPr>
          <a:xfrm>
            <a:off x="3988092" y="448054"/>
            <a:ext cx="4036457" cy="5954580"/>
          </a:xfrm>
          <a:prstGeom prst="rect">
            <a:avLst/>
          </a:prstGeom>
        </p:spPr>
      </p:pic>
      <p:sp>
        <p:nvSpPr>
          <p:cNvPr id="29" name="Rectangle 2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8443" y="445459"/>
            <a:ext cx="352214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D99E6A6-E9B3-BD99-B080-FD9DC9170FB5}"/>
              </a:ext>
            </a:extLst>
          </p:cNvPr>
          <p:cNvSpPr>
            <a:spLocks noGrp="1"/>
          </p:cNvSpPr>
          <p:nvPr>
            <p:ph idx="1"/>
          </p:nvPr>
        </p:nvSpPr>
        <p:spPr>
          <a:xfrm>
            <a:off x="8460981" y="805294"/>
            <a:ext cx="2977071" cy="5237503"/>
          </a:xfrm>
        </p:spPr>
        <p:txBody>
          <a:bodyPr vert="horz" lIns="91440" tIns="45720" rIns="91440" bIns="45720" rtlCol="0" anchor="ctr">
            <a:normAutofit/>
          </a:bodyPr>
          <a:lstStyle/>
          <a:p>
            <a:pPr>
              <a:spcAft>
                <a:spcPts val="600"/>
              </a:spcAft>
            </a:pPr>
            <a:r>
              <a:rPr lang="en-US" sz="1800" dirty="0">
                <a:latin typeface="Helvetica" pitchFamily="2" charset="0"/>
              </a:rPr>
              <a:t>Read pages 132 – 133 and provide a summary your role as a coach.</a:t>
            </a:r>
          </a:p>
          <a:p>
            <a:pPr>
              <a:spcAft>
                <a:spcPts val="600"/>
              </a:spcAft>
            </a:pPr>
            <a:r>
              <a:rPr lang="en-US" sz="1800" dirty="0">
                <a:latin typeface="Helvetica" pitchFamily="2" charset="0"/>
              </a:rPr>
              <a:t>Create a brief guide on matching  participant standards to competition based on the information on page 134  </a:t>
            </a:r>
          </a:p>
          <a:p>
            <a:pPr>
              <a:spcAft>
                <a:spcPts val="600"/>
              </a:spcAft>
            </a:pPr>
            <a:r>
              <a:rPr lang="en-US" sz="1800" dirty="0">
                <a:latin typeface="Helvetica" pitchFamily="2" charset="0"/>
              </a:rPr>
              <a:t>Complete Activity 3A</a:t>
            </a:r>
          </a:p>
        </p:txBody>
      </p:sp>
      <p:sp>
        <p:nvSpPr>
          <p:cNvPr id="31" name="Rectangle 30">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17136"/>
            <a:ext cx="3362146" cy="1890452"/>
          </a:xfrm>
          <a:prstGeom prst="rect">
            <a:avLst/>
          </a:prstGeom>
          <a:solidFill>
            <a:srgbClr val="253D5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Content Placeholder 3" descr="Logo&#10;&#10;Description automatically generated">
            <a:extLst>
              <a:ext uri="{FF2B5EF4-FFF2-40B4-BE49-F238E27FC236}">
                <a16:creationId xmlns:a16="http://schemas.microsoft.com/office/drawing/2014/main" id="{D913DE28-CA50-6307-B8E6-B8F9D5D0291E}"/>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2" name="TextBox 11">
            <a:extLst>
              <a:ext uri="{FF2B5EF4-FFF2-40B4-BE49-F238E27FC236}">
                <a16:creationId xmlns:a16="http://schemas.microsoft.com/office/drawing/2014/main" id="{A6F197BE-731E-B760-83DC-B2894E1E4C40}"/>
              </a:ext>
            </a:extLst>
          </p:cNvPr>
          <p:cNvSpPr txBox="1"/>
          <p:nvPr/>
        </p:nvSpPr>
        <p:spPr>
          <a:xfrm>
            <a:off x="748910" y="6505400"/>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55886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1DC504-E1AC-A70F-6350-1FC4EA764AF4}"/>
              </a:ext>
            </a:extLst>
          </p:cNvPr>
          <p:cNvPicPr>
            <a:picLocks noChangeAspect="1"/>
          </p:cNvPicPr>
          <p:nvPr/>
        </p:nvPicPr>
        <p:blipFill rotWithShape="1">
          <a:blip r:embed="rId2"/>
          <a:srcRect t="1138" b="18496"/>
          <a:stretch/>
        </p:blipFill>
        <p:spPr>
          <a:xfrm>
            <a:off x="2522356" y="10"/>
            <a:ext cx="9669642" cy="6857990"/>
          </a:xfrm>
          <a:prstGeom prst="rect">
            <a:avLst/>
          </a:prstGeom>
        </p:spPr>
      </p:pic>
      <p:sp>
        <p:nvSpPr>
          <p:cNvPr id="79" name="Rectangle 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21545905-113E-71CE-639D-BD9477186585}"/>
              </a:ext>
            </a:extLst>
          </p:cNvPr>
          <p:cNvSpPr>
            <a:spLocks noGrp="1"/>
          </p:cNvSpPr>
          <p:nvPr>
            <p:ph type="title"/>
          </p:nvPr>
        </p:nvSpPr>
        <p:spPr>
          <a:xfrm>
            <a:off x="545690" y="1274038"/>
            <a:ext cx="4737515" cy="1899912"/>
          </a:xfrm>
        </p:spPr>
        <p:txBody>
          <a:bodyPr vert="horz" lIns="91440" tIns="45720" rIns="91440" bIns="45720" rtlCol="0" anchor="ctr">
            <a:noAutofit/>
          </a:bodyPr>
          <a:lstStyle/>
          <a:p>
            <a:r>
              <a:rPr lang="en-US" sz="2800" b="1" dirty="0"/>
              <a:t>What should a competition schedule look like? </a:t>
            </a:r>
            <a:br>
              <a:rPr lang="en-US" sz="2800" dirty="0"/>
            </a:br>
            <a:br>
              <a:rPr lang="en-US" sz="2800" dirty="0"/>
            </a:br>
            <a:r>
              <a:rPr lang="en-US" sz="2800" b="1" dirty="0"/>
              <a:t>Should they be the same for every athlete?</a:t>
            </a:r>
            <a:br>
              <a:rPr lang="en-US" sz="2800" dirty="0"/>
            </a:br>
            <a:endParaRPr lang="en-US" sz="2800" dirty="0"/>
          </a:p>
        </p:txBody>
      </p:sp>
      <p:sp>
        <p:nvSpPr>
          <p:cNvPr id="3" name="TextBox 2">
            <a:extLst>
              <a:ext uri="{FF2B5EF4-FFF2-40B4-BE49-F238E27FC236}">
                <a16:creationId xmlns:a16="http://schemas.microsoft.com/office/drawing/2014/main" id="{7C45C588-E2B4-0ACA-CCBA-B69BB33077D1}"/>
              </a:ext>
            </a:extLst>
          </p:cNvPr>
          <p:cNvSpPr txBox="1"/>
          <p:nvPr/>
        </p:nvSpPr>
        <p:spPr>
          <a:xfrm>
            <a:off x="469306" y="3684050"/>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Discuss and list the important elements that should be included when creating a competition schedule</a:t>
            </a:r>
          </a:p>
        </p:txBody>
      </p:sp>
      <p:sp>
        <p:nvSpPr>
          <p:cNvPr id="5" name="TextBox 4">
            <a:extLst>
              <a:ext uri="{FF2B5EF4-FFF2-40B4-BE49-F238E27FC236}">
                <a16:creationId xmlns:a16="http://schemas.microsoft.com/office/drawing/2014/main" id="{2D470E73-06DD-196D-ED03-F04F8BAD9DE6}"/>
              </a:ext>
            </a:extLst>
          </p:cNvPr>
          <p:cNvSpPr txBox="1"/>
          <p:nvPr/>
        </p:nvSpPr>
        <p:spPr>
          <a:xfrm>
            <a:off x="8678487" y="1152143"/>
            <a:ext cx="3044207" cy="4663440"/>
          </a:xfrm>
          <a:prstGeom prst="rect">
            <a:avLst/>
          </a:prstGeom>
        </p:spPr>
        <p:txBody>
          <a:bodyPr vert="horz" lIns="91440" tIns="45720" rIns="91440" bIns="45720" rtlCol="0" anchor="ctr">
            <a:normAutofit/>
          </a:bodyPr>
          <a:lstStyle/>
          <a:p>
            <a:pPr>
              <a:lnSpc>
                <a:spcPct val="90000"/>
              </a:lnSpc>
              <a:spcBef>
                <a:spcPts val="1000"/>
              </a:spcBef>
            </a:pPr>
            <a:endParaRPr lang="en-US" sz="3200" kern="1200" dirty="0">
              <a:solidFill>
                <a:schemeClr val="tx1"/>
              </a:solidFill>
              <a:latin typeface="+mn-lt"/>
              <a:ea typeface="+mn-ea"/>
              <a:cs typeface="+mn-cs"/>
            </a:endParaRPr>
          </a:p>
        </p:txBody>
      </p:sp>
      <p:pic>
        <p:nvPicPr>
          <p:cNvPr id="4" name="Content Placeholder 3" descr="Logo&#10;&#10;Description automatically generated">
            <a:extLst>
              <a:ext uri="{FF2B5EF4-FFF2-40B4-BE49-F238E27FC236}">
                <a16:creationId xmlns:a16="http://schemas.microsoft.com/office/drawing/2014/main" id="{36007B70-FA25-A215-14B8-0DDE49900502}"/>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TextBox 7">
            <a:extLst>
              <a:ext uri="{FF2B5EF4-FFF2-40B4-BE49-F238E27FC236}">
                <a16:creationId xmlns:a16="http://schemas.microsoft.com/office/drawing/2014/main" id="{69D79DF5-69CC-18CC-0243-1F0C085F31FD}"/>
              </a:ext>
            </a:extLst>
          </p:cNvPr>
          <p:cNvSpPr txBox="1"/>
          <p:nvPr/>
        </p:nvSpPr>
        <p:spPr>
          <a:xfrm>
            <a:off x="786217" y="6505400"/>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290531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57BDA9-53E5-5541-B570-D5F8D6E72CFD}"/>
              </a:ext>
            </a:extLst>
          </p:cNvPr>
          <p:cNvPicPr>
            <a:picLocks noChangeAspect="1"/>
          </p:cNvPicPr>
          <p:nvPr/>
        </p:nvPicPr>
        <p:blipFill>
          <a:blip r:embed="rId2"/>
          <a:srcRect l="15407" r="1540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4" name="Picture 3">
            <a:extLst>
              <a:ext uri="{FF2B5EF4-FFF2-40B4-BE49-F238E27FC236}">
                <a16:creationId xmlns:a16="http://schemas.microsoft.com/office/drawing/2014/main" id="{950C5966-23CF-304B-9C6B-70C2C9E4648A}"/>
              </a:ext>
            </a:extLst>
          </p:cNvPr>
          <p:cNvPicPr>
            <a:picLocks noChangeAspect="1"/>
          </p:cNvPicPr>
          <p:nvPr/>
        </p:nvPicPr>
        <p:blipFill>
          <a:blip r:embed="rId3"/>
          <a:srcRect l="17224" r="17224"/>
          <a:stretch/>
        </p:blipFill>
        <p:spPr>
          <a:xfrm>
            <a:off x="6527317"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6" name="Picture 15" descr="Logo&#10;&#10;Description automatically generated">
            <a:extLst>
              <a:ext uri="{FF2B5EF4-FFF2-40B4-BE49-F238E27FC236}">
                <a16:creationId xmlns:a16="http://schemas.microsoft.com/office/drawing/2014/main" id="{5FA32AD7-C4CB-F641-A242-A2A5E165369C}"/>
              </a:ext>
            </a:extLst>
          </p:cNvPr>
          <p:cNvPicPr>
            <a:picLocks noChangeAspect="1"/>
          </p:cNvPicPr>
          <p:nvPr/>
        </p:nvPicPr>
        <p:blipFill>
          <a:blip r:embed="rId4"/>
          <a:stretch>
            <a:fillRect/>
          </a:stretch>
        </p:blipFill>
        <p:spPr>
          <a:xfrm>
            <a:off x="-133968" y="5993969"/>
            <a:ext cx="1152041" cy="864031"/>
          </a:xfrm>
          <a:prstGeom prst="rect">
            <a:avLst/>
          </a:prstGeom>
        </p:spPr>
      </p:pic>
      <p:sp>
        <p:nvSpPr>
          <p:cNvPr id="7" name="Title 1">
            <a:extLst>
              <a:ext uri="{FF2B5EF4-FFF2-40B4-BE49-F238E27FC236}">
                <a16:creationId xmlns:a16="http://schemas.microsoft.com/office/drawing/2014/main" id="{6F35AE3F-169F-6879-316F-7618FE67EB51}"/>
              </a:ext>
            </a:extLst>
          </p:cNvPr>
          <p:cNvSpPr txBox="1">
            <a:spLocks/>
          </p:cNvSpPr>
          <p:nvPr/>
        </p:nvSpPr>
        <p:spPr>
          <a:xfrm>
            <a:off x="640079" y="519466"/>
            <a:ext cx="5691147" cy="8923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Helvetica" pitchFamily="2" charset="0"/>
              </a:rPr>
              <a:t>GOAL SETTING</a:t>
            </a:r>
          </a:p>
        </p:txBody>
      </p:sp>
      <p:sp>
        <p:nvSpPr>
          <p:cNvPr id="9" name="Content Placeholder 3">
            <a:extLst>
              <a:ext uri="{FF2B5EF4-FFF2-40B4-BE49-F238E27FC236}">
                <a16:creationId xmlns:a16="http://schemas.microsoft.com/office/drawing/2014/main" id="{7420B3EE-E611-091C-2BF2-54213D22042D}"/>
              </a:ext>
            </a:extLst>
          </p:cNvPr>
          <p:cNvSpPr>
            <a:spLocks noGrp="1"/>
          </p:cNvSpPr>
          <p:nvPr>
            <p:ph idx="1"/>
          </p:nvPr>
        </p:nvSpPr>
        <p:spPr>
          <a:xfrm>
            <a:off x="748910" y="1625162"/>
            <a:ext cx="5347090" cy="892322"/>
          </a:xfrm>
        </p:spPr>
        <p:txBody>
          <a:bodyPr/>
          <a:lstStyle/>
          <a:p>
            <a:pPr marL="0" indent="0">
              <a:buNone/>
            </a:pPr>
            <a:r>
              <a:rPr lang="en-US" sz="1800" dirty="0">
                <a:effectLst/>
                <a:latin typeface="Helvetica" pitchFamily="2" charset="0"/>
                <a:ea typeface="Times New Roman" panose="02020603050405020304" pitchFamily="18" charset="0"/>
                <a:cs typeface="Century Gothic" panose="020B0502020202020204" pitchFamily="34" charset="0"/>
              </a:rPr>
              <a:t>Goal setting is invaluable. It allows athletes to focus on success by creating both short and long-term goals. </a:t>
            </a:r>
            <a:endParaRPr lang="en-US" dirty="0"/>
          </a:p>
        </p:txBody>
      </p:sp>
      <p:sp>
        <p:nvSpPr>
          <p:cNvPr id="10" name="TextBox 9">
            <a:extLst>
              <a:ext uri="{FF2B5EF4-FFF2-40B4-BE49-F238E27FC236}">
                <a16:creationId xmlns:a16="http://schemas.microsoft.com/office/drawing/2014/main" id="{C86EABE4-D378-E828-0569-7CF6C623F520}"/>
              </a:ext>
            </a:extLst>
          </p:cNvPr>
          <p:cNvSpPr txBox="1"/>
          <p:nvPr/>
        </p:nvSpPr>
        <p:spPr>
          <a:xfrm>
            <a:off x="748910" y="2577432"/>
            <a:ext cx="943869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Performance goals </a:t>
            </a:r>
          </a:p>
          <a:p>
            <a:pPr marL="285750" indent="-285750">
              <a:buFont typeface="Arial" panose="020B0604020202020204" pitchFamily="34" charset="0"/>
              <a:buChar char="•"/>
            </a:pPr>
            <a:r>
              <a:rPr lang="en-US" dirty="0"/>
              <a:t>Process goals </a:t>
            </a:r>
          </a:p>
          <a:p>
            <a:pPr marL="285750" indent="-285750">
              <a:buFont typeface="Arial" panose="020B0604020202020204" pitchFamily="34" charset="0"/>
              <a:buChar char="•"/>
            </a:pPr>
            <a:r>
              <a:rPr lang="en-US" dirty="0"/>
              <a:t>Outcome goals </a:t>
            </a:r>
          </a:p>
          <a:p>
            <a:pPr marL="285750" indent="-285750">
              <a:buFont typeface="Arial" panose="020B0604020202020204" pitchFamily="34" charset="0"/>
              <a:buChar char="•"/>
            </a:pPr>
            <a:r>
              <a:rPr lang="en-US" dirty="0"/>
              <a:t>SMART goals</a:t>
            </a:r>
          </a:p>
        </p:txBody>
      </p:sp>
      <p:sp>
        <p:nvSpPr>
          <p:cNvPr id="11" name="TextBox 10">
            <a:extLst>
              <a:ext uri="{FF2B5EF4-FFF2-40B4-BE49-F238E27FC236}">
                <a16:creationId xmlns:a16="http://schemas.microsoft.com/office/drawing/2014/main" id="{B71A4A85-240B-32B6-0221-A92D5B2AFF70}"/>
              </a:ext>
            </a:extLst>
          </p:cNvPr>
          <p:cNvSpPr txBox="1"/>
          <p:nvPr/>
        </p:nvSpPr>
        <p:spPr>
          <a:xfrm>
            <a:off x="748910" y="3901697"/>
            <a:ext cx="6649198" cy="1754326"/>
          </a:xfrm>
          <a:prstGeom prst="rect">
            <a:avLst/>
          </a:prstGeom>
          <a:noFill/>
        </p:spPr>
        <p:txBody>
          <a:bodyPr wrap="square" rtlCol="0">
            <a:spAutoFit/>
          </a:bodyPr>
          <a:lstStyle/>
          <a:p>
            <a:r>
              <a:rPr lang="en-AU" sz="1800" dirty="0">
                <a:effectLst/>
                <a:latin typeface="Helvetica" pitchFamily="2" charset="0"/>
              </a:rPr>
              <a:t>For each of the above, partner up and explain each type of goal. You can find the information on pages 137-139</a:t>
            </a:r>
          </a:p>
          <a:p>
            <a:endParaRPr lang="en-AU" dirty="0">
              <a:latin typeface="Helvetica" pitchFamily="2" charset="0"/>
            </a:endParaRPr>
          </a:p>
          <a:p>
            <a:endParaRPr lang="en-AU" sz="1800" dirty="0">
              <a:effectLst/>
              <a:latin typeface="Helvetica" pitchFamily="2" charset="0"/>
            </a:endParaRPr>
          </a:p>
          <a:p>
            <a:pPr marL="285750" indent="-285750">
              <a:buFont typeface="Arial" panose="020B0604020202020204" pitchFamily="34" charset="0"/>
              <a:buChar char="•"/>
            </a:pPr>
            <a:r>
              <a:rPr lang="en-AU" dirty="0">
                <a:latin typeface="Helvetica" pitchFamily="2" charset="0"/>
              </a:rPr>
              <a:t>Complete Activity 3B </a:t>
            </a:r>
            <a:r>
              <a:rPr lang="en-AU" sz="1800" dirty="0">
                <a:effectLst/>
                <a:latin typeface="Helvetica" pitchFamily="2" charset="0"/>
              </a:rPr>
              <a:t> </a:t>
            </a:r>
          </a:p>
          <a:p>
            <a:endParaRPr lang="en-US" dirty="0"/>
          </a:p>
        </p:txBody>
      </p:sp>
      <p:sp>
        <p:nvSpPr>
          <p:cNvPr id="13" name="TextBox 12">
            <a:extLst>
              <a:ext uri="{FF2B5EF4-FFF2-40B4-BE49-F238E27FC236}">
                <a16:creationId xmlns:a16="http://schemas.microsoft.com/office/drawing/2014/main" id="{166DA769-27E9-6317-F031-8D9146733166}"/>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3898887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7B830C-2A95-B1A9-8477-4FDD4FC4178B}"/>
              </a:ext>
            </a:extLst>
          </p:cNvPr>
          <p:cNvPicPr>
            <a:picLocks noChangeAspect="1"/>
          </p:cNvPicPr>
          <p:nvPr/>
        </p:nvPicPr>
        <p:blipFill>
          <a:blip r:embed="rId2"/>
          <a:srcRect l="20270" r="202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4" name="Content Placeholder 3" descr="Logo&#10;&#10;Description automatically generated">
            <a:extLst>
              <a:ext uri="{FF2B5EF4-FFF2-40B4-BE49-F238E27FC236}">
                <a16:creationId xmlns:a16="http://schemas.microsoft.com/office/drawing/2014/main" id="{22FEF8C6-206C-1F67-3F29-E4905943902A}"/>
              </a:ext>
            </a:extLst>
          </p:cNvPr>
          <p:cNvPicPr>
            <a:picLocks noChangeAspect="1"/>
          </p:cNvPicPr>
          <p:nvPr/>
        </p:nvPicPr>
        <p:blipFill>
          <a:blip r:embed="rId3"/>
          <a:stretch>
            <a:fillRect/>
          </a:stretch>
        </p:blipFill>
        <p:spPr>
          <a:xfrm>
            <a:off x="0" y="6152800"/>
            <a:ext cx="940267" cy="7052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extBox 1">
            <a:extLst>
              <a:ext uri="{FF2B5EF4-FFF2-40B4-BE49-F238E27FC236}">
                <a16:creationId xmlns:a16="http://schemas.microsoft.com/office/drawing/2014/main" id="{F054921D-DEB7-C666-5AF4-1330715AEB30}"/>
              </a:ext>
            </a:extLst>
          </p:cNvPr>
          <p:cNvSpPr txBox="1"/>
          <p:nvPr/>
        </p:nvSpPr>
        <p:spPr>
          <a:xfrm>
            <a:off x="6808305" y="566530"/>
            <a:ext cx="5059017" cy="5724644"/>
          </a:xfrm>
          <a:prstGeom prst="rect">
            <a:avLst/>
          </a:prstGeom>
          <a:noFill/>
        </p:spPr>
        <p:txBody>
          <a:bodyPr wrap="square" rtlCol="0">
            <a:spAutoFit/>
          </a:bodyPr>
          <a:lstStyle/>
          <a:p>
            <a:endParaRPr lang="en-AU" sz="1800" dirty="0">
              <a:solidFill>
                <a:srgbClr val="000000"/>
              </a:solidFill>
              <a:effectLst/>
              <a:latin typeface="Helvetica" pitchFamily="2" charset="0"/>
              <a:ea typeface="Times New Roman" panose="02020603050405020304" pitchFamily="18" charset="0"/>
              <a:cs typeface="Arial" panose="020B0604020202020204" pitchFamily="34" charset="0"/>
            </a:endParaRPr>
          </a:p>
          <a:p>
            <a:r>
              <a:rPr lang="en-AU" sz="2400" b="1" dirty="0">
                <a:solidFill>
                  <a:srgbClr val="000000"/>
                </a:solidFill>
                <a:effectLst/>
                <a:latin typeface="Helvetica" pitchFamily="2" charset="0"/>
                <a:ea typeface="Times New Roman" panose="02020603050405020304" pitchFamily="18" charset="0"/>
                <a:cs typeface="Arial" panose="020B0604020202020204" pitchFamily="34" charset="0"/>
              </a:rPr>
              <a:t>Training </a:t>
            </a:r>
            <a:r>
              <a:rPr lang="en-AU" sz="1800" dirty="0">
                <a:solidFill>
                  <a:srgbClr val="000000"/>
                </a:solidFill>
                <a:effectLst/>
                <a:latin typeface="Helvetica" pitchFamily="2" charset="0"/>
                <a:ea typeface="Times New Roman" panose="02020603050405020304" pitchFamily="18" charset="0"/>
                <a:cs typeface="Arial" panose="020B0604020202020204" pitchFamily="34" charset="0"/>
              </a:rPr>
              <a:t>for competition is extremely important and should form a central part of an athlete’s daily routines. </a:t>
            </a:r>
          </a:p>
          <a:p>
            <a:endParaRPr lang="en-AU" dirty="0">
              <a:solidFill>
                <a:srgbClr val="000000"/>
              </a:solidFill>
              <a:latin typeface="Helvetica" pitchFamily="2" charset="0"/>
              <a:ea typeface="Times New Roman" panose="02020603050405020304" pitchFamily="18" charset="0"/>
              <a:cs typeface="Arial" panose="020B0604020202020204" pitchFamily="34" charset="0"/>
            </a:endParaRPr>
          </a:p>
          <a:p>
            <a:r>
              <a:rPr lang="en-AU" sz="1800" dirty="0">
                <a:solidFill>
                  <a:srgbClr val="000000"/>
                </a:solidFill>
                <a:effectLst/>
                <a:latin typeface="Helvetica" pitchFamily="2" charset="0"/>
                <a:ea typeface="Times New Roman" panose="02020603050405020304" pitchFamily="18" charset="0"/>
                <a:cs typeface="Arial" panose="020B0604020202020204" pitchFamily="34" charset="0"/>
              </a:rPr>
              <a:t>It is recommended that all training is varied and tailored to meet the needs of both the individual athlete and team. This helps to keep athletes motivated, establishes individual and team goals, and can help to improve team cohesiveness. Training should also include sport-specific competition context drills, games and exercises, which </a:t>
            </a:r>
            <a:r>
              <a:rPr lang="en-AU" sz="1800" dirty="0">
                <a:solidFill>
                  <a:srgbClr val="000000"/>
                </a:solidFill>
                <a:effectLst/>
                <a:latin typeface="Helvetica" pitchFamily="2" charset="0"/>
                <a:ea typeface="Times New Roman" panose="02020603050405020304" pitchFamily="18" charset="0"/>
                <a:cs typeface="Open Sans" panose="020B0606030504020204" pitchFamily="34" charset="0"/>
              </a:rPr>
              <a:t>means practicing techniques and skills at training under conditions and circumstances which simulate and even exceed the demands of competition.</a:t>
            </a:r>
            <a:r>
              <a:rPr lang="en-AU" dirty="0">
                <a:effectLst/>
              </a:rPr>
              <a:t> </a:t>
            </a:r>
            <a:endParaRPr lang="en-AU" dirty="0">
              <a:solidFill>
                <a:srgbClr val="000000"/>
              </a:solidFill>
              <a:latin typeface="Helvetica" pitchFamily="2" charset="0"/>
              <a:cs typeface="Arial" panose="020B0604020202020204" pitchFamily="34" charset="0"/>
            </a:endParaRPr>
          </a:p>
          <a:p>
            <a:endParaRPr lang="en-AU" dirty="0">
              <a:solidFill>
                <a:srgbClr val="000000"/>
              </a:solidFill>
              <a:latin typeface="Helvetica" pitchFamily="2" charset="0"/>
              <a:cs typeface="Arial" panose="020B0604020202020204" pitchFamily="34" charset="0"/>
            </a:endParaRPr>
          </a:p>
          <a:p>
            <a:pPr marL="285750" indent="-285750">
              <a:buFont typeface="Arial" panose="020B0604020202020204" pitchFamily="34" charset="0"/>
              <a:buChar char="•"/>
            </a:pPr>
            <a:r>
              <a:rPr lang="en-AU" dirty="0">
                <a:solidFill>
                  <a:srgbClr val="000000"/>
                </a:solidFill>
                <a:latin typeface="Helvetica" pitchFamily="2" charset="0"/>
                <a:cs typeface="Arial" panose="020B0604020202020204" pitchFamily="34" charset="0"/>
              </a:rPr>
              <a:t>With a partner discuss the importance of a game plan in training and in competition. </a:t>
            </a:r>
            <a:endParaRPr lang="en-US" dirty="0"/>
          </a:p>
        </p:txBody>
      </p:sp>
      <p:sp>
        <p:nvSpPr>
          <p:cNvPr id="9" name="TextBox 8">
            <a:extLst>
              <a:ext uri="{FF2B5EF4-FFF2-40B4-BE49-F238E27FC236}">
                <a16:creationId xmlns:a16="http://schemas.microsoft.com/office/drawing/2014/main" id="{F2F84263-4CC7-1A62-BB66-EBA475EDEEE4}"/>
              </a:ext>
            </a:extLst>
          </p:cNvPr>
          <p:cNvSpPr txBox="1"/>
          <p:nvPr/>
        </p:nvSpPr>
        <p:spPr>
          <a:xfrm>
            <a:off x="795689" y="6518463"/>
            <a:ext cx="1596326" cy="246221"/>
          </a:xfrm>
          <a:prstGeom prst="rect">
            <a:avLst/>
          </a:prstGeom>
          <a:noFill/>
        </p:spPr>
        <p:txBody>
          <a:bodyPr wrap="square" rtlCol="0">
            <a:spAutoFit/>
          </a:bodyPr>
          <a:lstStyle/>
          <a:p>
            <a:pPr>
              <a:spcAft>
                <a:spcPts val="600"/>
              </a:spcAft>
            </a:pPr>
            <a:r>
              <a:rPr lang="en-US" sz="1000" dirty="0">
                <a:solidFill>
                  <a:schemeClr val="bg1"/>
                </a:solidFill>
              </a:rPr>
              <a:t>SISSSCO015</a:t>
            </a:r>
          </a:p>
        </p:txBody>
      </p:sp>
    </p:spTree>
    <p:extLst>
      <p:ext uri="{BB962C8B-B14F-4D97-AF65-F5344CB8AC3E}">
        <p14:creationId xmlns:p14="http://schemas.microsoft.com/office/powerpoint/2010/main" val="68629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E01BBB-8E91-9268-D028-8754DB51950D}"/>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3400" b="1" kern="1200">
                <a:solidFill>
                  <a:srgbClr val="FFFFFF"/>
                </a:solidFill>
                <a:latin typeface="Helvetica" pitchFamily="2" charset="0"/>
              </a:rPr>
              <a:t>Provide a summary of key points of each of the following environmental conditions:</a:t>
            </a:r>
            <a:br>
              <a:rPr lang="en-US" sz="3400" b="1" kern="1200">
                <a:solidFill>
                  <a:srgbClr val="FFFFFF"/>
                </a:solidFill>
                <a:latin typeface="+mj-lt"/>
                <a:ea typeface="+mj-ea"/>
                <a:cs typeface="+mj-cs"/>
              </a:rPr>
            </a:br>
            <a:endParaRPr lang="en-US" sz="3400" b="1" kern="1200">
              <a:solidFill>
                <a:srgbClr val="FFFFFF"/>
              </a:solidFill>
              <a:latin typeface="+mj-lt"/>
              <a:ea typeface="+mj-ea"/>
              <a:cs typeface="+mj-cs"/>
            </a:endParaRPr>
          </a:p>
        </p:txBody>
      </p:sp>
      <p:pic>
        <p:nvPicPr>
          <p:cNvPr id="5" name="Picture 4" descr="Logo&#10;&#10;Description automatically generated">
            <a:extLst>
              <a:ext uri="{FF2B5EF4-FFF2-40B4-BE49-F238E27FC236}">
                <a16:creationId xmlns:a16="http://schemas.microsoft.com/office/drawing/2014/main" id="{5AA9EE83-E058-3033-7344-124910F1CFF5}"/>
              </a:ext>
            </a:extLst>
          </p:cNvPr>
          <p:cNvPicPr>
            <a:picLocks noChangeAspect="1"/>
          </p:cNvPicPr>
          <p:nvPr/>
        </p:nvPicPr>
        <p:blipFill>
          <a:blip r:embed="rId2"/>
          <a:stretch>
            <a:fillRect/>
          </a:stretch>
        </p:blipFill>
        <p:spPr>
          <a:xfrm>
            <a:off x="0" y="5993969"/>
            <a:ext cx="1152041" cy="864031"/>
          </a:xfrm>
          <a:prstGeom prst="rect">
            <a:avLst/>
          </a:prstGeom>
        </p:spPr>
      </p:pic>
      <p:graphicFrame>
        <p:nvGraphicFramePr>
          <p:cNvPr id="47" name="TextBox 8">
            <a:extLst>
              <a:ext uri="{FF2B5EF4-FFF2-40B4-BE49-F238E27FC236}">
                <a16:creationId xmlns:a16="http://schemas.microsoft.com/office/drawing/2014/main" id="{2B49DD4F-AD86-8DF6-5243-89D264FC09B5}"/>
              </a:ext>
            </a:extLst>
          </p:cNvPr>
          <p:cNvGraphicFramePr/>
          <p:nvPr>
            <p:extLst>
              <p:ext uri="{D42A27DB-BD31-4B8C-83A1-F6EECF244321}">
                <p14:modId xmlns:p14="http://schemas.microsoft.com/office/powerpoint/2010/main" val="284864509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CCFC17EF-5889-F6BB-8158-B313EBCA448E}"/>
              </a:ext>
            </a:extLst>
          </p:cNvPr>
          <p:cNvSpPr txBox="1"/>
          <p:nvPr/>
        </p:nvSpPr>
        <p:spPr>
          <a:xfrm>
            <a:off x="952443" y="6520725"/>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3330523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9AF4B-C795-3A40-8974-19214359EACF}"/>
              </a:ext>
            </a:extLst>
          </p:cNvPr>
          <p:cNvSpPr>
            <a:spLocks noGrp="1"/>
          </p:cNvSpPr>
          <p:nvPr>
            <p:ph idx="1"/>
          </p:nvPr>
        </p:nvSpPr>
        <p:spPr>
          <a:xfrm>
            <a:off x="123244" y="3155474"/>
            <a:ext cx="5323399" cy="1624301"/>
          </a:xfrm>
        </p:spPr>
        <p:txBody>
          <a:bodyPr anchor="t">
            <a:normAutofit/>
          </a:bodyPr>
          <a:lstStyle/>
          <a:p>
            <a:pPr marL="0" indent="0">
              <a:buNone/>
            </a:pPr>
            <a:r>
              <a:rPr lang="en-US" sz="1600" b="1" dirty="0">
                <a:latin typeface="Helvetica" pitchFamily="2" charset="0"/>
              </a:rPr>
              <a:t>- Complete Set A of your reflection bank questions </a:t>
            </a:r>
          </a:p>
        </p:txBody>
      </p:sp>
      <p:pic>
        <p:nvPicPr>
          <p:cNvPr id="4" name="Picture 3">
            <a:extLst>
              <a:ext uri="{FF2B5EF4-FFF2-40B4-BE49-F238E27FC236}">
                <a16:creationId xmlns:a16="http://schemas.microsoft.com/office/drawing/2014/main" id="{770D3DD2-87A7-AA40-9809-C025973D0688}"/>
              </a:ext>
            </a:extLst>
          </p:cNvPr>
          <p:cNvPicPr>
            <a:picLocks noChangeAspect="1"/>
          </p:cNvPicPr>
          <p:nvPr/>
        </p:nvPicPr>
        <p:blipFill>
          <a:blip r:embed="rId3"/>
          <a:srcRect l="21881" r="2188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13" name="Picture 12" descr="Logo&#10;&#10;Description automatically generated">
            <a:extLst>
              <a:ext uri="{FF2B5EF4-FFF2-40B4-BE49-F238E27FC236}">
                <a16:creationId xmlns:a16="http://schemas.microsoft.com/office/drawing/2014/main" id="{AC5BB361-77EC-A04C-8341-04792F508275}"/>
              </a:ext>
            </a:extLst>
          </p:cNvPr>
          <p:cNvPicPr>
            <a:picLocks noChangeAspect="1"/>
          </p:cNvPicPr>
          <p:nvPr/>
        </p:nvPicPr>
        <p:blipFill>
          <a:blip r:embed="rId4"/>
          <a:stretch>
            <a:fillRect/>
          </a:stretch>
        </p:blipFill>
        <p:spPr>
          <a:xfrm>
            <a:off x="0" y="5993969"/>
            <a:ext cx="1152041" cy="864031"/>
          </a:xfrm>
          <a:prstGeom prst="rect">
            <a:avLst/>
          </a:prstGeom>
        </p:spPr>
      </p:pic>
      <p:sp>
        <p:nvSpPr>
          <p:cNvPr id="5" name="TextBox 4">
            <a:extLst>
              <a:ext uri="{FF2B5EF4-FFF2-40B4-BE49-F238E27FC236}">
                <a16:creationId xmlns:a16="http://schemas.microsoft.com/office/drawing/2014/main" id="{0D67CD44-13C6-9BDD-D12A-E2D9FF1BB889}"/>
              </a:ext>
            </a:extLst>
          </p:cNvPr>
          <p:cNvSpPr txBox="1"/>
          <p:nvPr/>
        </p:nvSpPr>
        <p:spPr>
          <a:xfrm>
            <a:off x="939380" y="6518463"/>
            <a:ext cx="1596326" cy="246221"/>
          </a:xfrm>
          <a:prstGeom prst="rect">
            <a:avLst/>
          </a:prstGeom>
          <a:noFill/>
        </p:spPr>
        <p:txBody>
          <a:bodyPr wrap="square" rtlCol="0">
            <a:spAutoFit/>
          </a:bodyPr>
          <a:lstStyle/>
          <a:p>
            <a:pPr>
              <a:spcAft>
                <a:spcPts val="600"/>
              </a:spcAft>
            </a:pPr>
            <a:r>
              <a:rPr lang="en-US" sz="1000" dirty="0"/>
              <a:t>SISSSCO015</a:t>
            </a:r>
          </a:p>
        </p:txBody>
      </p:sp>
    </p:spTree>
    <p:extLst>
      <p:ext uri="{BB962C8B-B14F-4D97-AF65-F5344CB8AC3E}">
        <p14:creationId xmlns:p14="http://schemas.microsoft.com/office/powerpoint/2010/main" val="303713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3852</TotalTime>
  <Words>1067</Words>
  <Application>Microsoft Macintosh PowerPoint</Application>
  <PresentationFormat>Widescreen</PresentationFormat>
  <Paragraphs>122</Paragraphs>
  <Slides>19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Helvetica</vt:lpstr>
      <vt:lpstr>Symbol</vt:lpstr>
      <vt:lpstr>Times New Roman</vt:lpstr>
      <vt:lpstr>Office Theme</vt:lpstr>
      <vt:lpstr>  SISSSCO015  PREPARE PARTICIPANTS FOR SPORT COMPETITION  </vt:lpstr>
      <vt:lpstr>PowerPoint Presentation</vt:lpstr>
      <vt:lpstr>PowerPoint Presentation</vt:lpstr>
      <vt:lpstr>PowerPoint Presentation</vt:lpstr>
      <vt:lpstr>What should a competition schedule look like?   Should they be the same for every athlete? </vt:lpstr>
      <vt:lpstr>PowerPoint Presentation</vt:lpstr>
      <vt:lpstr>PowerPoint Presentation</vt:lpstr>
      <vt:lpstr>Provide a summary of key points of each of the following environmental conditions: </vt:lpstr>
      <vt:lpstr>PowerPoint Presentation</vt:lpstr>
      <vt:lpstr>PowerPoint Presentation</vt:lpstr>
      <vt:lpstr>What should an athlete eat and drink before competition?  </vt:lpstr>
      <vt:lpstr>PowerPoint Presentation</vt:lpstr>
      <vt:lpstr>PowerPoint Presentation</vt:lpstr>
      <vt:lpstr>Components of a physical warm-up  </vt:lpstr>
      <vt:lpstr>PowerPoint Presentation</vt:lpstr>
      <vt:lpstr>PowerPoint Presentation</vt:lpstr>
      <vt:lpstr>WHO IS THERE FOR SUPPORT?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Loraine</dc:creator>
  <cp:lastModifiedBy>Vanessa Loraine</cp:lastModifiedBy>
  <cp:revision>27</cp:revision>
  <dcterms:created xsi:type="dcterms:W3CDTF">2023-02-01T07:55:51Z</dcterms:created>
  <dcterms:modified xsi:type="dcterms:W3CDTF">2023-02-09T12:43:36Z</dcterms:modified>
</cp:coreProperties>
</file>